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66" r:id="rId13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ree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«Формирование патриотических чувств дошкольников посредством проектной деятельности»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(обобщение опыта работы)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573016"/>
            <a:ext cx="4248472" cy="206578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Стеценко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И.А.,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Круглова Н.А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20231109_141536.jpg"/>
          <p:cNvPicPr/>
          <p:nvPr/>
        </p:nvPicPr>
        <p:blipFill>
          <a:blip r:embed="rId3" cstate="print"/>
          <a:srcRect l="6414"/>
          <a:stretch>
            <a:fillRect/>
          </a:stretch>
        </p:blipFill>
        <p:spPr>
          <a:xfrm>
            <a:off x="971600" y="3400425"/>
            <a:ext cx="3561725" cy="29088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изображение_viber_2024-01-29_14-27-23-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638400" cy="272880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изображение_viber_2024-01-29_14-27-39-8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645024"/>
            <a:ext cx="3635896" cy="2726922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 descr="изображение_viber_2024-01-29_14-52-37-9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449620"/>
            <a:ext cx="2376264" cy="3168353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 descr="изображение_viber_2024-01-29_14-29-05-6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58670"/>
            <a:ext cx="3611893" cy="270892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ree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проектного метода в целях формирования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патриотических чувств у дошкольников является действенным и эффективным.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Д.jpg"/>
          <p:cNvPicPr>
            <a:picLocks noChangeAspect="1"/>
          </p:cNvPicPr>
          <p:nvPr/>
        </p:nvPicPr>
        <p:blipFill>
          <a:blip r:embed="rId3" cstate="print"/>
          <a:srcRect l="5901" r="3538" b="3801"/>
          <a:stretch>
            <a:fillRect/>
          </a:stretch>
        </p:blipFill>
        <p:spPr>
          <a:xfrm>
            <a:off x="2699792" y="2204864"/>
            <a:ext cx="5363849" cy="4273342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работы: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Огромное изменение произошло в нашей стране за последние годы. У детей искажены представления о патриотизме, доброте, великодушии. Заложив фундамент с детства, мы можем надеяться, что воспитали настоящего патриота, любящего свою Родину.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Цель работы: формирование нравственно – патриотических чувств у детей дошкольного возраста посредством использования проектной деятельности.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внедрить проектный метод в работу с детьми в процессе патриотического воспитания;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формировать у детей чувство любви к своему родному краю, своей малой Родине на основе приобщения к родной природе. Культуре и традициям, развивать чувство гордости за достижения страны, желание сохранять её богатства;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воспитание чувства любви и уважения к своей нации, чувства собственного достоинства, как представителя своего народа;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ориентировать родителей на патриотическое воспитание детей в семье.</a:t>
            </a:r>
          </a:p>
          <a:p>
            <a:pPr marL="457200" indent="-4572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Проектная деятельность – это целенаправленная деятельность по определенному плану для решения поисковых, исследовательских, практических задач по любому направлению содержания образования.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Результатом проектной деятельности является обеспечение социально – воспитательного эффекта: воспитание будущего поколения, обладающего духовно – нравственными ценностями, гражданско – патриотическими чувствами, уважающими культурное, историческое прошлое России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совместная деятельность педагога в ходе режимных моментов (разучивание стихов, песен, частушек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 педагога с детьми (занятия, беседы, экскурсии, целевые прогулки, развлечения);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самостоятельной деятельности детей (дидактические игры, сюжетно – ролевые, настольно – печатные);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совместной деятельности с семьей (родительские собрания, консультации, выставки, конкурсы).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любит и уважает родителей и других членов семьи, имеет представление о родственных связях;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представление о природе и труде людей родного края;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знает о том, что армия – защитница нашей Родины, что в годы ВОВ солдаты отважно сражались и победили фашистских захватчиков;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осознает себя гражданином РФ, уважительно и с гордостью относится к символике страны (флаг, гимн, герб), города, области, страны;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проявляет интерес к своей культуре и культуре народов, живущих рядом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 этап «Я, моя семья, мои друзья»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«Крепкая семья – крепкая Россия»</a:t>
            </a: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своей семье, родословной; установить контакт с родителями для согласования воспитательных мер во взаимодействии с детьми.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«Вместе дружная семья – детский сад, родители и я»</a:t>
            </a: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формирование духовно – нравственного отношения к малой Родине, своей семье, детскому саду.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«Профессии моих родителей»</a:t>
            </a: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профессиями родителей, расширять кругозор,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познавательный интерес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 этап «Малая Родина»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«Мой поселок Бурмакино».</a:t>
            </a: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дать детям знания о родном поселке, развивать чувство гордости, желание сохранять его чистым и красивым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00126_120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84984"/>
            <a:ext cx="2952328" cy="2160240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image.jpg1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2040" y="3212976"/>
            <a:ext cx="306748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3 этап «Наша великая Россия».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«Этот славный День Победы»</a:t>
            </a: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расширить знания детей о ВОВ; сформировать у детей чувства гордости за подвиг нашего народа в Великой Отечественной войне.</a:t>
            </a:r>
          </a:p>
          <a:p>
            <a:pPr>
              <a:buNone/>
            </a:pP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8eMq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852936"/>
            <a:ext cx="5000906" cy="360040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Проделанная работа: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ru-RU" u="sng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Малая Родина, родной край: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Книги о Ярославле.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Герб Ярославля.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Греб  п. Некрасовское.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Иллюстрации, фото родного поселка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ru-RU" u="sng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страже Родины</a:t>
            </a:r>
            <a:r>
              <a:rPr lang="ru-RU" u="sng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Книги, иллюстрации о ВОВ,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Пионеры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герои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Земляки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герои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Бессмертный полк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Альбом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и рода войск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Художественная литература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Богатыри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ru-RU" u="sng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Народная культура</a:t>
            </a:r>
            <a:r>
              <a:rPr lang="ru-RU" u="sng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Книги, иллюстрации (Дымково, Городец, Гжель, Хохлома,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Жостово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Сувениры: хохломская тарелка, гжельская игрушка,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жостовский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поднос,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каргопольская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игрушка, матрешки, деревянные ложки, куклы в русском костюме.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ru-RU" u="sng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Семья, семейные традиции</a:t>
            </a:r>
            <a:r>
              <a:rPr lang="ru-RU" u="sng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Альбом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семья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Альбом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Профессии моих родителей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Альбом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родословная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ru-RU" u="sng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Творчество наших детей</a:t>
            </a:r>
            <a:r>
              <a:rPr lang="ru-RU" u="sng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Рисунки, аппликации, поделки.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691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«Формирование патриотических чувств дошкольников посредством проектной деятельности» (обобщение опыта работы)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патриотических чувств дошкольников посредством проектной деятельности» (обобщение опыта работы)</dc:title>
  <dc:creator>Nataliy</dc:creator>
  <cp:lastModifiedBy>Наталия Круглова</cp:lastModifiedBy>
  <cp:revision>22</cp:revision>
  <dcterms:created xsi:type="dcterms:W3CDTF">2024-01-20T13:24:25Z</dcterms:created>
  <dcterms:modified xsi:type="dcterms:W3CDTF">2024-01-30T10:15:01Z</dcterms:modified>
</cp:coreProperties>
</file>