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компетенций педагогов в области информационной безопасности»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7232848" cy="230425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МБДОУ детский сад №5 «Звёздочка»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Круглова Н.А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taliy\Desktop\ифор безопасность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iy\Desktop\ифор безопасность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iy\Desktop\ифор безопасность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taliy\Desktop\ифор безопасность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taliy\Desktop\ифор безопасность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taliy\Desktop\ифор безопасность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taliy\Desktop\ифор безопасность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liy\Desktop\ифор безопасность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ataliy\Desktop\ифор безопасность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</TotalTime>
  <Words>22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«Формирование компетенций педагогов в области информационной безопасности»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Nataliy</dc:creator>
  <cp:lastModifiedBy>Наталия Круглова</cp:lastModifiedBy>
  <cp:revision>2</cp:revision>
  <dcterms:created xsi:type="dcterms:W3CDTF">2022-04-16T11:23:01Z</dcterms:created>
  <dcterms:modified xsi:type="dcterms:W3CDTF">2022-04-16T11:41:55Z</dcterms:modified>
</cp:coreProperties>
</file>