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6" r:id="rId19"/>
    <p:sldId id="274" r:id="rId20"/>
    <p:sldId id="275" r:id="rId21"/>
    <p:sldId id="272" r:id="rId22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6" autoAdjust="0"/>
    <p:restoredTop sz="95668" autoAdjust="0"/>
  </p:normalViewPr>
  <p:slideViewPr>
    <p:cSldViewPr>
      <p:cViewPr>
        <p:scale>
          <a:sx n="66" d="100"/>
          <a:sy n="66" d="100"/>
        </p:scale>
        <p:origin x="-155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F383D-9945-4E7E-8439-99C780457579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3713E0D-E7BA-4182-85E4-055841FD3D6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 образовательная деятельность </a:t>
          </a:r>
        </a:p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(в утренние часы)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B174D1-B5F1-47F6-98B6-907FA46C5FEB}" type="parTrans" cxnId="{AC20B208-86A4-41CC-90AA-D2B279902C1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F834B0-9465-4149-B08A-309D4A7B1EA5}" type="sibTrans" cxnId="{AC20B208-86A4-41CC-90AA-D2B279902C1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C852F3-AB08-4089-8A5B-725C1A38B72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 деятельность в группах по интересам </a:t>
          </a:r>
        </a:p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(в вечернее время)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A49108-7C3D-45F3-BFBA-574785EB8791}" type="parTrans" cxnId="{192452FB-38A1-4C40-87E6-40670C71331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1ECCA9-B0BA-41E2-BD31-F377ABF9CE3C}" type="sibTrans" cxnId="{192452FB-38A1-4C40-87E6-40670C71331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287E7E-6353-4D22-A1B9-924C7D16350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прогулки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D1943A-84C3-427A-BD0D-CA5D669983E8}" type="parTrans" cxnId="{BBD09EA0-2382-4CAF-984E-BAF2932417C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B0B0AD-3AED-4249-986D-7E5238FFEB1B}" type="sibTrans" cxnId="{BBD09EA0-2382-4CAF-984E-BAF2932417C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4AFAC7-8384-441A-B700-FD5F7DD166F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проведения досуга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98E139-AB77-4A02-8523-F768D706F30A}" type="parTrans" cxnId="{D337C221-D569-4347-9654-4BC605C749F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9A239A-BDA7-4AB0-861D-43F0F1CC490B}" type="sibTrans" cxnId="{D337C221-D569-4347-9654-4BC605C749F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6CC92D-2E5E-49BC-BE86-5ADE2C601E95}" type="pres">
      <dgm:prSet presAssocID="{0CFF383D-9945-4E7E-8439-99C7804575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177C36-C456-4FBF-8906-2FBAC6B050A7}" type="pres">
      <dgm:prSet presAssocID="{A3713E0D-E7BA-4182-85E4-055841FD3D6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8A8B2-FEED-46B9-9D68-46A8E0D62A28}" type="pres">
      <dgm:prSet presAssocID="{85F834B0-9465-4149-B08A-309D4A7B1EA5}" presName="sibTrans" presStyleCnt="0"/>
      <dgm:spPr/>
    </dgm:pt>
    <dgm:pt modelId="{D44367A9-C05F-4BE6-B2D9-FDC38E73ACD2}" type="pres">
      <dgm:prSet presAssocID="{5DC852F3-AB08-4089-8A5B-725C1A38B72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5AD92-8997-4AC7-8063-52F481424728}" type="pres">
      <dgm:prSet presAssocID="{C01ECCA9-B0BA-41E2-BD31-F377ABF9CE3C}" presName="sibTrans" presStyleCnt="0"/>
      <dgm:spPr/>
    </dgm:pt>
    <dgm:pt modelId="{DE88DF33-3160-4763-920E-2426EDAC4851}" type="pres">
      <dgm:prSet presAssocID="{6C287E7E-6353-4D22-A1B9-924C7D1635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DA433-C88E-4389-8CF9-D58964A2B9B6}" type="pres">
      <dgm:prSet presAssocID="{FBB0B0AD-3AED-4249-986D-7E5238FFEB1B}" presName="sibTrans" presStyleCnt="0"/>
      <dgm:spPr/>
    </dgm:pt>
    <dgm:pt modelId="{9C2F3816-924C-4CF8-9512-EAAA63E5E06A}" type="pres">
      <dgm:prSet presAssocID="{204AFAC7-8384-441A-B700-FD5F7DD166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EBC41B-718F-4A6A-997A-F4B30BA70185}" type="presOf" srcId="{A3713E0D-E7BA-4182-85E4-055841FD3D67}" destId="{F2177C36-C456-4FBF-8906-2FBAC6B050A7}" srcOrd="0" destOrd="0" presId="urn:microsoft.com/office/officeart/2005/8/layout/default#1"/>
    <dgm:cxn modelId="{AC20B208-86A4-41CC-90AA-D2B279902C13}" srcId="{0CFF383D-9945-4E7E-8439-99C780457579}" destId="{A3713E0D-E7BA-4182-85E4-055841FD3D67}" srcOrd="0" destOrd="0" parTransId="{DEB174D1-B5F1-47F6-98B6-907FA46C5FEB}" sibTransId="{85F834B0-9465-4149-B08A-309D4A7B1EA5}"/>
    <dgm:cxn modelId="{AA5F56FF-1EFF-4420-98F3-E107A92453F5}" type="presOf" srcId="{0CFF383D-9945-4E7E-8439-99C780457579}" destId="{E06CC92D-2E5E-49BC-BE86-5ADE2C601E95}" srcOrd="0" destOrd="0" presId="urn:microsoft.com/office/officeart/2005/8/layout/default#1"/>
    <dgm:cxn modelId="{192452FB-38A1-4C40-87E6-40670C71331F}" srcId="{0CFF383D-9945-4E7E-8439-99C780457579}" destId="{5DC852F3-AB08-4089-8A5B-725C1A38B72B}" srcOrd="1" destOrd="0" parTransId="{86A49108-7C3D-45F3-BFBA-574785EB8791}" sibTransId="{C01ECCA9-B0BA-41E2-BD31-F377ABF9CE3C}"/>
    <dgm:cxn modelId="{BBD09EA0-2382-4CAF-984E-BAF2932417C2}" srcId="{0CFF383D-9945-4E7E-8439-99C780457579}" destId="{6C287E7E-6353-4D22-A1B9-924C7D16350A}" srcOrd="2" destOrd="0" parTransId="{FCD1943A-84C3-427A-BD0D-CA5D669983E8}" sibTransId="{FBB0B0AD-3AED-4249-986D-7E5238FFEB1B}"/>
    <dgm:cxn modelId="{B49DBBF2-4B91-4CFC-A35A-CCBFA83B3266}" type="presOf" srcId="{6C287E7E-6353-4D22-A1B9-924C7D16350A}" destId="{DE88DF33-3160-4763-920E-2426EDAC4851}" srcOrd="0" destOrd="0" presId="urn:microsoft.com/office/officeart/2005/8/layout/default#1"/>
    <dgm:cxn modelId="{42CB46B0-25F8-4682-B887-FE59620DCDD1}" type="presOf" srcId="{204AFAC7-8384-441A-B700-FD5F7DD166FE}" destId="{9C2F3816-924C-4CF8-9512-EAAA63E5E06A}" srcOrd="0" destOrd="0" presId="urn:microsoft.com/office/officeart/2005/8/layout/default#1"/>
    <dgm:cxn modelId="{032C8232-EE16-45F1-9F14-6413631F86A0}" type="presOf" srcId="{5DC852F3-AB08-4089-8A5B-725C1A38B72B}" destId="{D44367A9-C05F-4BE6-B2D9-FDC38E73ACD2}" srcOrd="0" destOrd="0" presId="urn:microsoft.com/office/officeart/2005/8/layout/default#1"/>
    <dgm:cxn modelId="{D337C221-D569-4347-9654-4BC605C749F3}" srcId="{0CFF383D-9945-4E7E-8439-99C780457579}" destId="{204AFAC7-8384-441A-B700-FD5F7DD166FE}" srcOrd="3" destOrd="0" parTransId="{A798E139-AB77-4A02-8523-F768D706F30A}" sibTransId="{2B9A239A-BDA7-4AB0-861D-43F0F1CC490B}"/>
    <dgm:cxn modelId="{4AAD258C-08EF-4637-B9F8-1272836B855D}" type="presParOf" srcId="{E06CC92D-2E5E-49BC-BE86-5ADE2C601E95}" destId="{F2177C36-C456-4FBF-8906-2FBAC6B050A7}" srcOrd="0" destOrd="0" presId="urn:microsoft.com/office/officeart/2005/8/layout/default#1"/>
    <dgm:cxn modelId="{5DA4A5C4-03A0-4C49-9C9E-7A5C0F45D5C0}" type="presParOf" srcId="{E06CC92D-2E5E-49BC-BE86-5ADE2C601E95}" destId="{3CA8A8B2-FEED-46B9-9D68-46A8E0D62A28}" srcOrd="1" destOrd="0" presId="urn:microsoft.com/office/officeart/2005/8/layout/default#1"/>
    <dgm:cxn modelId="{E8F1E0C8-4328-4CE5-9D46-0DAEE7FACD57}" type="presParOf" srcId="{E06CC92D-2E5E-49BC-BE86-5ADE2C601E95}" destId="{D44367A9-C05F-4BE6-B2D9-FDC38E73ACD2}" srcOrd="2" destOrd="0" presId="urn:microsoft.com/office/officeart/2005/8/layout/default#1"/>
    <dgm:cxn modelId="{B6CE7C06-AB7D-459E-88A1-5BB7855F3DD9}" type="presParOf" srcId="{E06CC92D-2E5E-49BC-BE86-5ADE2C601E95}" destId="{EB05AD92-8997-4AC7-8063-52F481424728}" srcOrd="3" destOrd="0" presId="urn:microsoft.com/office/officeart/2005/8/layout/default#1"/>
    <dgm:cxn modelId="{F38306AB-A0DB-49B0-9905-86F2FE047966}" type="presParOf" srcId="{E06CC92D-2E5E-49BC-BE86-5ADE2C601E95}" destId="{DE88DF33-3160-4763-920E-2426EDAC4851}" srcOrd="4" destOrd="0" presId="urn:microsoft.com/office/officeart/2005/8/layout/default#1"/>
    <dgm:cxn modelId="{ED75D226-5C0F-460E-8BB0-8E41A52134C1}" type="presParOf" srcId="{E06CC92D-2E5E-49BC-BE86-5ADE2C601E95}" destId="{474DA433-C88E-4389-8CF9-D58964A2B9B6}" srcOrd="5" destOrd="0" presId="urn:microsoft.com/office/officeart/2005/8/layout/default#1"/>
    <dgm:cxn modelId="{578453C8-405E-4D34-8A44-46FB30364801}" type="presParOf" srcId="{E06CC92D-2E5E-49BC-BE86-5ADE2C601E95}" destId="{9C2F3816-924C-4CF8-9512-EAAA63E5E06A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A99C2E-524F-4652-A33D-8617890650A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D881A2D-72B7-44A7-8FDF-B5D8F804185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свободный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5E5979-9A83-435F-9FCE-226CB63B72A1}" type="parTrans" cxnId="{9F3839AB-DCCA-40AC-8929-64A02E7788A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D798B2-AAEE-45E1-8F4C-416A04FD97C1}" type="sibTrans" cxnId="{9F3839AB-DCCA-40AC-8929-64A02E7788A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E2EEFA-3C25-4294-A641-6150458D2A3B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Дети свободно перемещаются по всей территории детского сада (в помещении или на улице) и самостоятельно организуют разновозрастное общение по интересам без помощи взрослых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5134BF-266A-45AB-A8F8-9E1F3B60BECD}" type="parTrans" cxnId="{1BE9509B-E503-4FE4-848F-57A7A6E4E4B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5A25C4-8D55-4978-B018-42AD69875215}" type="sibTrans" cxnId="{1BE9509B-E503-4FE4-848F-57A7A6E4E4B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04E127-61D9-4DE4-AD75-567D4881DF6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тематический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D592C2-8288-4801-884B-6BCBE8FD3039}" type="parTrans" cxnId="{93C608DC-07DA-4166-94F4-F65F60E3D56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792FE7-5EF8-4E08-A23A-478761450893}" type="sibTrans" cxnId="{93C608DC-07DA-4166-94F4-F65F60E3D56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62D4E2-A29F-4770-9A5A-6D222E724F0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 этом случае «Клубные часы» включены в ситуацию месяца.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65C04-0364-4E0D-A076-488E7338C259}" type="parTrans" cxnId="{7A92EAC1-BEDC-4AF2-84D3-B521325B3D8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9609B5-9433-4A7C-961E-41DE50F31946}" type="sibTrans" cxnId="{7A92EAC1-BEDC-4AF2-84D3-B521325B3D8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20CD7B-409E-4302-BE46-5F3A3319289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деятельностный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80363B-D4B5-4897-AC5E-87E3A6CE5CFB}" type="parTrans" cxnId="{2B116934-B35A-4E5E-91F3-36BFFC161AE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67F671-B3AA-4BBB-9BA4-DB1CD01DA6BE}" type="sibTrans" cxnId="{2B116934-B35A-4E5E-91F3-36BFFC161AE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5B57D5-4E14-4B24-B90D-DEF4B22D1DA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 основу этого типа «Клубного часа» положено самоопределение ребёнка в выборе различных видов деятельности.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A2054D-F676-43A7-996B-C963C5E2F195}" type="parTrans" cxnId="{A6487156-6623-4600-8EC8-DC0C8C9BB6C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75DEF9-0B72-4E5C-B9EB-FEFAC518C914}" type="sibTrans" cxnId="{A6487156-6623-4600-8EC8-DC0C8C9BB6C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0CA3CF-F4C2-469B-9AC1-303B81EBD32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творческий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698CCA-D730-4113-95A7-203F590EA4CA}" type="parTrans" cxnId="{610ED64E-57F5-4BFA-B1CD-15715E757B4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E40FF7-3192-4FC3-8511-01A15C83511C}" type="sibTrans" cxnId="{610ED64E-57F5-4BFA-B1CD-15715E757B4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CA47D7-17BB-4162-9014-EE7BEE63A4CF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Дети подготовительной к школе группы сами организуют всю деятельность на «Клубном часе» для всех детей.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713D37-B5A7-48F9-A32C-5E51C797AAFF}" type="parTrans" cxnId="{D5B6BA49-5CD1-45EE-9233-02FFBA247237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FC5ADE-5E99-4AE0-9767-F8FF7A8BFAF3}" type="sibTrans" cxnId="{D5B6BA49-5CD1-45EE-9233-02FFBA247237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FF0FF9-C72E-4042-BB88-5F8A2AF415A2}" type="pres">
      <dgm:prSet presAssocID="{CDA99C2E-524F-4652-A33D-8617890650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7BA5E3-68A1-4983-9722-2838D0E7CC7E}" type="pres">
      <dgm:prSet presAssocID="{ED881A2D-72B7-44A7-8FDF-B5D8F8041851}" presName="linNode" presStyleCnt="0"/>
      <dgm:spPr/>
    </dgm:pt>
    <dgm:pt modelId="{3B3B7C13-2D4B-48E4-8752-A711CEBA6687}" type="pres">
      <dgm:prSet presAssocID="{ED881A2D-72B7-44A7-8FDF-B5D8F804185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25542-62CD-4054-AA18-7C83B35DC2C7}" type="pres">
      <dgm:prSet presAssocID="{ED881A2D-72B7-44A7-8FDF-B5D8F804185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6FD4C-1926-4AD5-9D42-3AA99389C210}" type="pres">
      <dgm:prSet presAssocID="{24D798B2-AAEE-45E1-8F4C-416A04FD97C1}" presName="sp" presStyleCnt="0"/>
      <dgm:spPr/>
    </dgm:pt>
    <dgm:pt modelId="{4653BBE5-DC2E-42B5-890E-0AA10A140F13}" type="pres">
      <dgm:prSet presAssocID="{6804E127-61D9-4DE4-AD75-567D4881DF61}" presName="linNode" presStyleCnt="0"/>
      <dgm:spPr/>
    </dgm:pt>
    <dgm:pt modelId="{D5C25316-EA9A-464F-9DD5-86C2552B1D70}" type="pres">
      <dgm:prSet presAssocID="{6804E127-61D9-4DE4-AD75-567D4881DF6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5C38B-4181-42C5-9F7E-1F07E3278D33}" type="pres">
      <dgm:prSet presAssocID="{6804E127-61D9-4DE4-AD75-567D4881DF6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DA51B-9A7C-4C8B-AADA-03C7686BB183}" type="pres">
      <dgm:prSet presAssocID="{48792FE7-5EF8-4E08-A23A-478761450893}" presName="sp" presStyleCnt="0"/>
      <dgm:spPr/>
    </dgm:pt>
    <dgm:pt modelId="{16A36B1B-8920-4094-9523-1F63B510FF28}" type="pres">
      <dgm:prSet presAssocID="{7220CD7B-409E-4302-BE46-5F3A3319289C}" presName="linNode" presStyleCnt="0"/>
      <dgm:spPr/>
    </dgm:pt>
    <dgm:pt modelId="{C2BF058C-90FE-426E-94C6-A48E219FE132}" type="pres">
      <dgm:prSet presAssocID="{7220CD7B-409E-4302-BE46-5F3A3319289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59DFA-46D6-4ABD-BE96-9DC923F99BB9}" type="pres">
      <dgm:prSet presAssocID="{7220CD7B-409E-4302-BE46-5F3A3319289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CCB7B-4785-4729-8D4B-2E84B87F5856}" type="pres">
      <dgm:prSet presAssocID="{4567F671-B3AA-4BBB-9BA4-DB1CD01DA6BE}" presName="sp" presStyleCnt="0"/>
      <dgm:spPr/>
    </dgm:pt>
    <dgm:pt modelId="{73CF8912-CC21-4C08-B9E6-8C1124BEBBFE}" type="pres">
      <dgm:prSet presAssocID="{9B0CA3CF-F4C2-469B-9AC1-303B81EBD321}" presName="linNode" presStyleCnt="0"/>
      <dgm:spPr/>
    </dgm:pt>
    <dgm:pt modelId="{0F19DDB5-D86F-4CA2-967D-C5BBB2033DFD}" type="pres">
      <dgm:prSet presAssocID="{9B0CA3CF-F4C2-469B-9AC1-303B81EBD32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6D411-CEC9-496F-B07D-860C80BD9980}" type="pres">
      <dgm:prSet presAssocID="{9B0CA3CF-F4C2-469B-9AC1-303B81EBD321}" presName="descendantText" presStyleLbl="alignAccFollowNode1" presStyleIdx="3" presStyleCnt="4" custLinFactNeighborX="2796" custLinFactNeighborY="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487156-6623-4600-8EC8-DC0C8C9BB6CA}" srcId="{7220CD7B-409E-4302-BE46-5F3A3319289C}" destId="{EC5B57D5-4E14-4B24-B90D-DEF4B22D1DA2}" srcOrd="0" destOrd="0" parTransId="{09A2054D-F676-43A7-996B-C963C5E2F195}" sibTransId="{E775DEF9-0B72-4E5C-B9EB-FEFAC518C914}"/>
    <dgm:cxn modelId="{C554CE7E-429B-4FB8-900F-061D918395B9}" type="presOf" srcId="{ED881A2D-72B7-44A7-8FDF-B5D8F8041851}" destId="{3B3B7C13-2D4B-48E4-8752-A711CEBA6687}" srcOrd="0" destOrd="0" presId="urn:microsoft.com/office/officeart/2005/8/layout/vList5"/>
    <dgm:cxn modelId="{610ED64E-57F5-4BFA-B1CD-15715E757B4D}" srcId="{CDA99C2E-524F-4652-A33D-8617890650AE}" destId="{9B0CA3CF-F4C2-469B-9AC1-303B81EBD321}" srcOrd="3" destOrd="0" parTransId="{17698CCA-D730-4113-95A7-203F590EA4CA}" sibTransId="{D6E40FF7-3192-4FC3-8511-01A15C83511C}"/>
    <dgm:cxn modelId="{1BE9509B-E503-4FE4-848F-57A7A6E4E4B1}" srcId="{ED881A2D-72B7-44A7-8FDF-B5D8F8041851}" destId="{0DE2EEFA-3C25-4294-A641-6150458D2A3B}" srcOrd="0" destOrd="0" parTransId="{BE5134BF-266A-45AB-A8F8-9E1F3B60BECD}" sibTransId="{F85A25C4-8D55-4978-B018-42AD69875215}"/>
    <dgm:cxn modelId="{2B116934-B35A-4E5E-91F3-36BFFC161AEE}" srcId="{CDA99C2E-524F-4652-A33D-8617890650AE}" destId="{7220CD7B-409E-4302-BE46-5F3A3319289C}" srcOrd="2" destOrd="0" parTransId="{1F80363B-D4B5-4897-AC5E-87E3A6CE5CFB}" sibTransId="{4567F671-B3AA-4BBB-9BA4-DB1CD01DA6BE}"/>
    <dgm:cxn modelId="{EAD1408E-755F-4749-A8C1-CBDF73109792}" type="presOf" srcId="{CDA99C2E-524F-4652-A33D-8617890650AE}" destId="{A0FF0FF9-C72E-4042-BB88-5F8A2AF415A2}" srcOrd="0" destOrd="0" presId="urn:microsoft.com/office/officeart/2005/8/layout/vList5"/>
    <dgm:cxn modelId="{E60B89D3-4EE2-4590-94CE-769FCBDBDFC8}" type="presOf" srcId="{EC5B57D5-4E14-4B24-B90D-DEF4B22D1DA2}" destId="{E9259DFA-46D6-4ABD-BE96-9DC923F99BB9}" srcOrd="0" destOrd="0" presId="urn:microsoft.com/office/officeart/2005/8/layout/vList5"/>
    <dgm:cxn modelId="{D5B6BA49-5CD1-45EE-9233-02FFBA247237}" srcId="{9B0CA3CF-F4C2-469B-9AC1-303B81EBD321}" destId="{BDCA47D7-17BB-4162-9014-EE7BEE63A4CF}" srcOrd="0" destOrd="0" parTransId="{B7713D37-B5A7-48F9-A32C-5E51C797AAFF}" sibTransId="{EAFC5ADE-5E99-4AE0-9767-F8FF7A8BFAF3}"/>
    <dgm:cxn modelId="{E46FFD4A-7B2E-407B-8E67-411B4C02E08B}" type="presOf" srcId="{1162D4E2-A29F-4770-9A5A-6D222E724F03}" destId="{F125C38B-4181-42C5-9F7E-1F07E3278D33}" srcOrd="0" destOrd="0" presId="urn:microsoft.com/office/officeart/2005/8/layout/vList5"/>
    <dgm:cxn modelId="{6B7E3C94-EE9D-4981-8BB8-F0C8C85A2694}" type="presOf" srcId="{6804E127-61D9-4DE4-AD75-567D4881DF61}" destId="{D5C25316-EA9A-464F-9DD5-86C2552B1D70}" srcOrd="0" destOrd="0" presId="urn:microsoft.com/office/officeart/2005/8/layout/vList5"/>
    <dgm:cxn modelId="{7A92EAC1-BEDC-4AF2-84D3-B521325B3D8C}" srcId="{6804E127-61D9-4DE4-AD75-567D4881DF61}" destId="{1162D4E2-A29F-4770-9A5A-6D222E724F03}" srcOrd="0" destOrd="0" parTransId="{AB465C04-0364-4E0D-A076-488E7338C259}" sibTransId="{2E9609B5-9433-4A7C-961E-41DE50F31946}"/>
    <dgm:cxn modelId="{79CC97A0-BBA3-4B6E-9797-95FABBC76368}" type="presOf" srcId="{BDCA47D7-17BB-4162-9014-EE7BEE63A4CF}" destId="{B616D411-CEC9-496F-B07D-860C80BD9980}" srcOrd="0" destOrd="0" presId="urn:microsoft.com/office/officeart/2005/8/layout/vList5"/>
    <dgm:cxn modelId="{EB30EE9B-9575-497C-B93E-06998DD89544}" type="presOf" srcId="{7220CD7B-409E-4302-BE46-5F3A3319289C}" destId="{C2BF058C-90FE-426E-94C6-A48E219FE132}" srcOrd="0" destOrd="0" presId="urn:microsoft.com/office/officeart/2005/8/layout/vList5"/>
    <dgm:cxn modelId="{93C608DC-07DA-4166-94F4-F65F60E3D560}" srcId="{CDA99C2E-524F-4652-A33D-8617890650AE}" destId="{6804E127-61D9-4DE4-AD75-567D4881DF61}" srcOrd="1" destOrd="0" parTransId="{3ED592C2-8288-4801-884B-6BCBE8FD3039}" sibTransId="{48792FE7-5EF8-4E08-A23A-478761450893}"/>
    <dgm:cxn modelId="{5524A207-8301-42C3-B39D-7EA40699EADB}" type="presOf" srcId="{9B0CA3CF-F4C2-469B-9AC1-303B81EBD321}" destId="{0F19DDB5-D86F-4CA2-967D-C5BBB2033DFD}" srcOrd="0" destOrd="0" presId="urn:microsoft.com/office/officeart/2005/8/layout/vList5"/>
    <dgm:cxn modelId="{9F3839AB-DCCA-40AC-8929-64A02E7788A1}" srcId="{CDA99C2E-524F-4652-A33D-8617890650AE}" destId="{ED881A2D-72B7-44A7-8FDF-B5D8F8041851}" srcOrd="0" destOrd="0" parTransId="{8B5E5979-9A83-435F-9FCE-226CB63B72A1}" sibTransId="{24D798B2-AAEE-45E1-8F4C-416A04FD97C1}"/>
    <dgm:cxn modelId="{D24D7565-9651-4E2A-ACA4-3309AC5440F2}" type="presOf" srcId="{0DE2EEFA-3C25-4294-A641-6150458D2A3B}" destId="{CD225542-62CD-4054-AA18-7C83B35DC2C7}" srcOrd="0" destOrd="0" presId="urn:microsoft.com/office/officeart/2005/8/layout/vList5"/>
    <dgm:cxn modelId="{E553DDDC-4CCC-4FBE-9838-447FE4825C79}" type="presParOf" srcId="{A0FF0FF9-C72E-4042-BB88-5F8A2AF415A2}" destId="{3E7BA5E3-68A1-4983-9722-2838D0E7CC7E}" srcOrd="0" destOrd="0" presId="urn:microsoft.com/office/officeart/2005/8/layout/vList5"/>
    <dgm:cxn modelId="{FC099278-6115-47EE-B928-56CDA95431CA}" type="presParOf" srcId="{3E7BA5E3-68A1-4983-9722-2838D0E7CC7E}" destId="{3B3B7C13-2D4B-48E4-8752-A711CEBA6687}" srcOrd="0" destOrd="0" presId="urn:microsoft.com/office/officeart/2005/8/layout/vList5"/>
    <dgm:cxn modelId="{A5E4C642-F6C3-4C9B-9E9D-5304EFDBED7F}" type="presParOf" srcId="{3E7BA5E3-68A1-4983-9722-2838D0E7CC7E}" destId="{CD225542-62CD-4054-AA18-7C83B35DC2C7}" srcOrd="1" destOrd="0" presId="urn:microsoft.com/office/officeart/2005/8/layout/vList5"/>
    <dgm:cxn modelId="{FD0B35AC-F650-488D-A7C4-00796C39D78A}" type="presParOf" srcId="{A0FF0FF9-C72E-4042-BB88-5F8A2AF415A2}" destId="{6766FD4C-1926-4AD5-9D42-3AA99389C210}" srcOrd="1" destOrd="0" presId="urn:microsoft.com/office/officeart/2005/8/layout/vList5"/>
    <dgm:cxn modelId="{B0E95A15-20B3-47B3-A222-D471D7A20E0F}" type="presParOf" srcId="{A0FF0FF9-C72E-4042-BB88-5F8A2AF415A2}" destId="{4653BBE5-DC2E-42B5-890E-0AA10A140F13}" srcOrd="2" destOrd="0" presId="urn:microsoft.com/office/officeart/2005/8/layout/vList5"/>
    <dgm:cxn modelId="{75C51C46-9B6B-4E91-A38F-7BF480DF6F41}" type="presParOf" srcId="{4653BBE5-DC2E-42B5-890E-0AA10A140F13}" destId="{D5C25316-EA9A-464F-9DD5-86C2552B1D70}" srcOrd="0" destOrd="0" presId="urn:microsoft.com/office/officeart/2005/8/layout/vList5"/>
    <dgm:cxn modelId="{FD515957-199A-4C75-A711-603E487EBF87}" type="presParOf" srcId="{4653BBE5-DC2E-42B5-890E-0AA10A140F13}" destId="{F125C38B-4181-42C5-9F7E-1F07E3278D33}" srcOrd="1" destOrd="0" presId="urn:microsoft.com/office/officeart/2005/8/layout/vList5"/>
    <dgm:cxn modelId="{CFA0CB86-FA35-46D9-A33E-C22DAE55F9F1}" type="presParOf" srcId="{A0FF0FF9-C72E-4042-BB88-5F8A2AF415A2}" destId="{CF6DA51B-9A7C-4C8B-AADA-03C7686BB183}" srcOrd="3" destOrd="0" presId="urn:microsoft.com/office/officeart/2005/8/layout/vList5"/>
    <dgm:cxn modelId="{4EB8778E-C975-4C29-9CF5-FA287D0DD3C5}" type="presParOf" srcId="{A0FF0FF9-C72E-4042-BB88-5F8A2AF415A2}" destId="{16A36B1B-8920-4094-9523-1F63B510FF28}" srcOrd="4" destOrd="0" presId="urn:microsoft.com/office/officeart/2005/8/layout/vList5"/>
    <dgm:cxn modelId="{70C4E9DE-5B75-4999-A2C8-8521ABDB0635}" type="presParOf" srcId="{16A36B1B-8920-4094-9523-1F63B510FF28}" destId="{C2BF058C-90FE-426E-94C6-A48E219FE132}" srcOrd="0" destOrd="0" presId="urn:microsoft.com/office/officeart/2005/8/layout/vList5"/>
    <dgm:cxn modelId="{C779CB07-B095-4EB0-857D-D46385D5B95E}" type="presParOf" srcId="{16A36B1B-8920-4094-9523-1F63B510FF28}" destId="{E9259DFA-46D6-4ABD-BE96-9DC923F99BB9}" srcOrd="1" destOrd="0" presId="urn:microsoft.com/office/officeart/2005/8/layout/vList5"/>
    <dgm:cxn modelId="{FC94428F-4395-4F54-B476-8AFC6EDA3191}" type="presParOf" srcId="{A0FF0FF9-C72E-4042-BB88-5F8A2AF415A2}" destId="{F5CCCB7B-4785-4729-8D4B-2E84B87F5856}" srcOrd="5" destOrd="0" presId="urn:microsoft.com/office/officeart/2005/8/layout/vList5"/>
    <dgm:cxn modelId="{0F24119F-AFB3-452D-858E-EAF45FDBABD4}" type="presParOf" srcId="{A0FF0FF9-C72E-4042-BB88-5F8A2AF415A2}" destId="{73CF8912-CC21-4C08-B9E6-8C1124BEBBFE}" srcOrd="6" destOrd="0" presId="urn:microsoft.com/office/officeart/2005/8/layout/vList5"/>
    <dgm:cxn modelId="{BFDB8C0B-640E-4F59-9B8D-2B9893A8818A}" type="presParOf" srcId="{73CF8912-CC21-4C08-B9E6-8C1124BEBBFE}" destId="{0F19DDB5-D86F-4CA2-967D-C5BBB2033DFD}" srcOrd="0" destOrd="0" presId="urn:microsoft.com/office/officeart/2005/8/layout/vList5"/>
    <dgm:cxn modelId="{FC86F969-002A-4F81-B091-96C3C1989286}" type="presParOf" srcId="{73CF8912-CC21-4C08-B9E6-8C1124BEBBFE}" destId="{B616D411-CEC9-496F-B07D-860C80BD99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FE9BA1-1C38-47EE-BDE6-07CFFCEA16B4}" type="doc">
      <dgm:prSet loTypeId="urn:microsoft.com/office/officeart/2005/8/layout/cycle8" loCatId="cycle" qsTypeId="urn:microsoft.com/office/officeart/2005/8/quickstyle/3d1" qsCatId="3D" csTypeId="urn:microsoft.com/office/officeart/2005/8/colors/colorful5" csCatId="colorful" phldr="1"/>
      <dgm:spPr/>
    </dgm:pt>
    <dgm:pt modelId="{77545CCF-FBC9-4842-9AFC-1C7BD8C21DA3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CBE336-B3A5-4D84-9CDC-56731F7A2B62}" type="parTrans" cxnId="{A92F1F43-DE9A-41D6-A2DB-2D6973BAA181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16F873-6FD1-4DB6-8932-525796E75BFA}" type="sibTrans" cxnId="{A92F1F43-DE9A-41D6-A2DB-2D6973BAA181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BEA2DA-4CCB-4BB1-A21E-E2BDB545DCC7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9CB9A6-C230-42A7-B1AE-AC4DE6E57D4D}" type="parTrans" cxnId="{7204D6CB-BD29-4BB9-A375-32344067EDB0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E5B5F0-7D8D-4B2A-A91C-A08054407FD7}" type="sibTrans" cxnId="{7204D6CB-BD29-4BB9-A375-32344067EDB0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47D3B0-BCA6-4D81-93FA-260D27FE7899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воспитанники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AA1568-0EEF-48D7-84E9-BB9184161B1D}" type="parTrans" cxnId="{7AF1455C-6F9D-45FA-926D-232476923916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53733B-22EC-4AA1-B25C-1D39B7F6E973}" type="sibTrans" cxnId="{7AF1455C-6F9D-45FA-926D-232476923916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0144FF-6B3F-4E38-B294-0C2A05988AA6}" type="pres">
      <dgm:prSet presAssocID="{6FFE9BA1-1C38-47EE-BDE6-07CFFCEA16B4}" presName="compositeShape" presStyleCnt="0">
        <dgm:presLayoutVars>
          <dgm:chMax val="7"/>
          <dgm:dir/>
          <dgm:resizeHandles val="exact"/>
        </dgm:presLayoutVars>
      </dgm:prSet>
      <dgm:spPr/>
    </dgm:pt>
    <dgm:pt modelId="{F01774EB-752C-4B22-8FB7-9D232E4ACF61}" type="pres">
      <dgm:prSet presAssocID="{6FFE9BA1-1C38-47EE-BDE6-07CFFCEA16B4}" presName="wedge1" presStyleLbl="node1" presStyleIdx="0" presStyleCnt="3"/>
      <dgm:spPr/>
      <dgm:t>
        <a:bodyPr/>
        <a:lstStyle/>
        <a:p>
          <a:endParaRPr lang="ru-RU"/>
        </a:p>
      </dgm:t>
    </dgm:pt>
    <dgm:pt modelId="{EA207041-B6DB-4F2D-8C64-A0ECAD05B8C4}" type="pres">
      <dgm:prSet presAssocID="{6FFE9BA1-1C38-47EE-BDE6-07CFFCEA16B4}" presName="dummy1a" presStyleCnt="0"/>
      <dgm:spPr/>
    </dgm:pt>
    <dgm:pt modelId="{BDF18A6A-CCDF-44F9-936E-E650E8E95877}" type="pres">
      <dgm:prSet presAssocID="{6FFE9BA1-1C38-47EE-BDE6-07CFFCEA16B4}" presName="dummy1b" presStyleCnt="0"/>
      <dgm:spPr/>
    </dgm:pt>
    <dgm:pt modelId="{DB71AD18-275C-4495-9FA6-CA42555A7FDB}" type="pres">
      <dgm:prSet presAssocID="{6FFE9BA1-1C38-47EE-BDE6-07CFFCEA16B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65B75-8254-4513-B1D0-BF4328D85660}" type="pres">
      <dgm:prSet presAssocID="{6FFE9BA1-1C38-47EE-BDE6-07CFFCEA16B4}" presName="wedge2" presStyleLbl="node1" presStyleIdx="1" presStyleCnt="3"/>
      <dgm:spPr/>
      <dgm:t>
        <a:bodyPr/>
        <a:lstStyle/>
        <a:p>
          <a:endParaRPr lang="ru-RU"/>
        </a:p>
      </dgm:t>
    </dgm:pt>
    <dgm:pt modelId="{D692D9B0-1145-41A7-8152-C3C049E73CFC}" type="pres">
      <dgm:prSet presAssocID="{6FFE9BA1-1C38-47EE-BDE6-07CFFCEA16B4}" presName="dummy2a" presStyleCnt="0"/>
      <dgm:spPr/>
    </dgm:pt>
    <dgm:pt modelId="{1F52FC2B-5506-4A5F-BDE8-8A358C0DA43A}" type="pres">
      <dgm:prSet presAssocID="{6FFE9BA1-1C38-47EE-BDE6-07CFFCEA16B4}" presName="dummy2b" presStyleCnt="0"/>
      <dgm:spPr/>
    </dgm:pt>
    <dgm:pt modelId="{E8249A12-1B39-4ECB-9528-0EE2D3E3B0A2}" type="pres">
      <dgm:prSet presAssocID="{6FFE9BA1-1C38-47EE-BDE6-07CFFCEA16B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8AC33-DA6A-4CF4-8B16-02C6FDA87C4B}" type="pres">
      <dgm:prSet presAssocID="{6FFE9BA1-1C38-47EE-BDE6-07CFFCEA16B4}" presName="wedge3" presStyleLbl="node1" presStyleIdx="2" presStyleCnt="3"/>
      <dgm:spPr/>
      <dgm:t>
        <a:bodyPr/>
        <a:lstStyle/>
        <a:p>
          <a:endParaRPr lang="ru-RU"/>
        </a:p>
      </dgm:t>
    </dgm:pt>
    <dgm:pt modelId="{73FF8630-C08F-45A1-90E1-3BD9226F07A6}" type="pres">
      <dgm:prSet presAssocID="{6FFE9BA1-1C38-47EE-BDE6-07CFFCEA16B4}" presName="dummy3a" presStyleCnt="0"/>
      <dgm:spPr/>
    </dgm:pt>
    <dgm:pt modelId="{78EF1C61-9B8E-4B7A-BE7A-3EC9B4DD48CC}" type="pres">
      <dgm:prSet presAssocID="{6FFE9BA1-1C38-47EE-BDE6-07CFFCEA16B4}" presName="dummy3b" presStyleCnt="0"/>
      <dgm:spPr/>
    </dgm:pt>
    <dgm:pt modelId="{651D3C19-C3D5-47D5-A537-D3EC4F25D9DB}" type="pres">
      <dgm:prSet presAssocID="{6FFE9BA1-1C38-47EE-BDE6-07CFFCEA16B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3338A-1D96-48C5-A939-6EDA126A0533}" type="pres">
      <dgm:prSet presAssocID="{3616F873-6FD1-4DB6-8932-525796E75BFA}" presName="arrowWedge1" presStyleLbl="fgSibTrans2D1" presStyleIdx="0" presStyleCnt="3"/>
      <dgm:spPr/>
    </dgm:pt>
    <dgm:pt modelId="{519D1CA5-4D40-4173-82F8-D3F549AC5E39}" type="pres">
      <dgm:prSet presAssocID="{06E5B5F0-7D8D-4B2A-A91C-A08054407FD7}" presName="arrowWedge2" presStyleLbl="fgSibTrans2D1" presStyleIdx="1" presStyleCnt="3"/>
      <dgm:spPr/>
    </dgm:pt>
    <dgm:pt modelId="{1A190CFB-16C0-4BE0-9412-8DFF4267AC6E}" type="pres">
      <dgm:prSet presAssocID="{8253733B-22EC-4AA1-B25C-1D39B7F6E973}" presName="arrowWedge3" presStyleLbl="fgSibTrans2D1" presStyleIdx="2" presStyleCnt="3"/>
      <dgm:spPr/>
    </dgm:pt>
  </dgm:ptLst>
  <dgm:cxnLst>
    <dgm:cxn modelId="{46D237D1-2011-437C-89FC-D72745AECF00}" type="presOf" srcId="{77545CCF-FBC9-4842-9AFC-1C7BD8C21DA3}" destId="{F01774EB-752C-4B22-8FB7-9D232E4ACF61}" srcOrd="0" destOrd="0" presId="urn:microsoft.com/office/officeart/2005/8/layout/cycle8"/>
    <dgm:cxn modelId="{D2E5EF0E-629E-44A4-8685-E39368CD7EC1}" type="presOf" srcId="{BF47D3B0-BCA6-4D81-93FA-260D27FE7899}" destId="{651D3C19-C3D5-47D5-A537-D3EC4F25D9DB}" srcOrd="1" destOrd="0" presId="urn:microsoft.com/office/officeart/2005/8/layout/cycle8"/>
    <dgm:cxn modelId="{2C1AA1B1-8081-48BB-98FE-F371836B4C31}" type="presOf" srcId="{ECBEA2DA-4CCB-4BB1-A21E-E2BDB545DCC7}" destId="{E8249A12-1B39-4ECB-9528-0EE2D3E3B0A2}" srcOrd="1" destOrd="0" presId="urn:microsoft.com/office/officeart/2005/8/layout/cycle8"/>
    <dgm:cxn modelId="{05963F81-7EE9-4481-9D50-D62038316E77}" type="presOf" srcId="{ECBEA2DA-4CCB-4BB1-A21E-E2BDB545DCC7}" destId="{38965B75-8254-4513-B1D0-BF4328D85660}" srcOrd="0" destOrd="0" presId="urn:microsoft.com/office/officeart/2005/8/layout/cycle8"/>
    <dgm:cxn modelId="{7204D6CB-BD29-4BB9-A375-32344067EDB0}" srcId="{6FFE9BA1-1C38-47EE-BDE6-07CFFCEA16B4}" destId="{ECBEA2DA-4CCB-4BB1-A21E-E2BDB545DCC7}" srcOrd="1" destOrd="0" parTransId="{709CB9A6-C230-42A7-B1AE-AC4DE6E57D4D}" sibTransId="{06E5B5F0-7D8D-4B2A-A91C-A08054407FD7}"/>
    <dgm:cxn modelId="{7AF1455C-6F9D-45FA-926D-232476923916}" srcId="{6FFE9BA1-1C38-47EE-BDE6-07CFFCEA16B4}" destId="{BF47D3B0-BCA6-4D81-93FA-260D27FE7899}" srcOrd="2" destOrd="0" parTransId="{D6AA1568-0EEF-48D7-84E9-BB9184161B1D}" sibTransId="{8253733B-22EC-4AA1-B25C-1D39B7F6E973}"/>
    <dgm:cxn modelId="{6B3DB649-465C-4DC0-9CD4-0C96EE7104EE}" type="presOf" srcId="{77545CCF-FBC9-4842-9AFC-1C7BD8C21DA3}" destId="{DB71AD18-275C-4495-9FA6-CA42555A7FDB}" srcOrd="1" destOrd="0" presId="urn:microsoft.com/office/officeart/2005/8/layout/cycle8"/>
    <dgm:cxn modelId="{C772ED0A-F364-43FC-9289-70C35F5A0B15}" type="presOf" srcId="{BF47D3B0-BCA6-4D81-93FA-260D27FE7899}" destId="{29D8AC33-DA6A-4CF4-8B16-02C6FDA87C4B}" srcOrd="0" destOrd="0" presId="urn:microsoft.com/office/officeart/2005/8/layout/cycle8"/>
    <dgm:cxn modelId="{A92F1F43-DE9A-41D6-A2DB-2D6973BAA181}" srcId="{6FFE9BA1-1C38-47EE-BDE6-07CFFCEA16B4}" destId="{77545CCF-FBC9-4842-9AFC-1C7BD8C21DA3}" srcOrd="0" destOrd="0" parTransId="{38CBE336-B3A5-4D84-9CDC-56731F7A2B62}" sibTransId="{3616F873-6FD1-4DB6-8932-525796E75BFA}"/>
    <dgm:cxn modelId="{772274D9-1AE3-43DC-8903-98AB19A71BB1}" type="presOf" srcId="{6FFE9BA1-1C38-47EE-BDE6-07CFFCEA16B4}" destId="{6C0144FF-6B3F-4E38-B294-0C2A05988AA6}" srcOrd="0" destOrd="0" presId="urn:microsoft.com/office/officeart/2005/8/layout/cycle8"/>
    <dgm:cxn modelId="{5939359E-2E6D-456E-9586-36C1CFCEF1EF}" type="presParOf" srcId="{6C0144FF-6B3F-4E38-B294-0C2A05988AA6}" destId="{F01774EB-752C-4B22-8FB7-9D232E4ACF61}" srcOrd="0" destOrd="0" presId="urn:microsoft.com/office/officeart/2005/8/layout/cycle8"/>
    <dgm:cxn modelId="{C8608121-FE27-40F4-926B-3286599ED85E}" type="presParOf" srcId="{6C0144FF-6B3F-4E38-B294-0C2A05988AA6}" destId="{EA207041-B6DB-4F2D-8C64-A0ECAD05B8C4}" srcOrd="1" destOrd="0" presId="urn:microsoft.com/office/officeart/2005/8/layout/cycle8"/>
    <dgm:cxn modelId="{31E2E501-6E14-451E-A608-28CCAB76E3EE}" type="presParOf" srcId="{6C0144FF-6B3F-4E38-B294-0C2A05988AA6}" destId="{BDF18A6A-CCDF-44F9-936E-E650E8E95877}" srcOrd="2" destOrd="0" presId="urn:microsoft.com/office/officeart/2005/8/layout/cycle8"/>
    <dgm:cxn modelId="{4C38C0C2-206E-4276-9FB0-1977DAB7DEB1}" type="presParOf" srcId="{6C0144FF-6B3F-4E38-B294-0C2A05988AA6}" destId="{DB71AD18-275C-4495-9FA6-CA42555A7FDB}" srcOrd="3" destOrd="0" presId="urn:microsoft.com/office/officeart/2005/8/layout/cycle8"/>
    <dgm:cxn modelId="{D565E42E-2746-4BDA-A249-51999A45CE3B}" type="presParOf" srcId="{6C0144FF-6B3F-4E38-B294-0C2A05988AA6}" destId="{38965B75-8254-4513-B1D0-BF4328D85660}" srcOrd="4" destOrd="0" presId="urn:microsoft.com/office/officeart/2005/8/layout/cycle8"/>
    <dgm:cxn modelId="{ED0E1FC5-0FE9-47FF-A225-8432ABCFE300}" type="presParOf" srcId="{6C0144FF-6B3F-4E38-B294-0C2A05988AA6}" destId="{D692D9B0-1145-41A7-8152-C3C049E73CFC}" srcOrd="5" destOrd="0" presId="urn:microsoft.com/office/officeart/2005/8/layout/cycle8"/>
    <dgm:cxn modelId="{A9BCFD82-5D43-4529-8513-DF40E979894F}" type="presParOf" srcId="{6C0144FF-6B3F-4E38-B294-0C2A05988AA6}" destId="{1F52FC2B-5506-4A5F-BDE8-8A358C0DA43A}" srcOrd="6" destOrd="0" presId="urn:microsoft.com/office/officeart/2005/8/layout/cycle8"/>
    <dgm:cxn modelId="{1A3F843A-F93F-4CCD-B9CE-729E0541C4FF}" type="presParOf" srcId="{6C0144FF-6B3F-4E38-B294-0C2A05988AA6}" destId="{E8249A12-1B39-4ECB-9528-0EE2D3E3B0A2}" srcOrd="7" destOrd="0" presId="urn:microsoft.com/office/officeart/2005/8/layout/cycle8"/>
    <dgm:cxn modelId="{8597CFD1-215A-4125-80E1-9193B00F1F2F}" type="presParOf" srcId="{6C0144FF-6B3F-4E38-B294-0C2A05988AA6}" destId="{29D8AC33-DA6A-4CF4-8B16-02C6FDA87C4B}" srcOrd="8" destOrd="0" presId="urn:microsoft.com/office/officeart/2005/8/layout/cycle8"/>
    <dgm:cxn modelId="{7BE60983-FB33-4982-80EA-AB2DD15BE39E}" type="presParOf" srcId="{6C0144FF-6B3F-4E38-B294-0C2A05988AA6}" destId="{73FF8630-C08F-45A1-90E1-3BD9226F07A6}" srcOrd="9" destOrd="0" presId="urn:microsoft.com/office/officeart/2005/8/layout/cycle8"/>
    <dgm:cxn modelId="{21BFB054-2C2C-4D44-B1F7-F24ACBF69CC2}" type="presParOf" srcId="{6C0144FF-6B3F-4E38-B294-0C2A05988AA6}" destId="{78EF1C61-9B8E-4B7A-BE7A-3EC9B4DD48CC}" srcOrd="10" destOrd="0" presId="urn:microsoft.com/office/officeart/2005/8/layout/cycle8"/>
    <dgm:cxn modelId="{1E8C0F20-DD62-407C-A475-1D3062D63B48}" type="presParOf" srcId="{6C0144FF-6B3F-4E38-B294-0C2A05988AA6}" destId="{651D3C19-C3D5-47D5-A537-D3EC4F25D9DB}" srcOrd="11" destOrd="0" presId="urn:microsoft.com/office/officeart/2005/8/layout/cycle8"/>
    <dgm:cxn modelId="{8ABEACAC-D58E-427F-B9D1-F374E235CEBA}" type="presParOf" srcId="{6C0144FF-6B3F-4E38-B294-0C2A05988AA6}" destId="{0EB3338A-1D96-48C5-A939-6EDA126A0533}" srcOrd="12" destOrd="0" presId="urn:microsoft.com/office/officeart/2005/8/layout/cycle8"/>
    <dgm:cxn modelId="{BA0B16FF-A62A-439D-8A30-29DB4000F243}" type="presParOf" srcId="{6C0144FF-6B3F-4E38-B294-0C2A05988AA6}" destId="{519D1CA5-4D40-4173-82F8-D3F549AC5E39}" srcOrd="13" destOrd="0" presId="urn:microsoft.com/office/officeart/2005/8/layout/cycle8"/>
    <dgm:cxn modelId="{26FCBD61-E74D-4A50-913A-D6C1CCD9F0E1}" type="presParOf" srcId="{6C0144FF-6B3F-4E38-B294-0C2A05988AA6}" destId="{1A190CFB-16C0-4BE0-9412-8DFF4267AC6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623C9D-6133-4ABF-A790-586D9AFBCFD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6B1C12-FC80-41B8-9A9E-C9AD6E96E1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знакомство с технологией</a:t>
          </a:r>
          <a:endParaRPr lang="ru-RU" sz="2000" b="1" dirty="0">
            <a:solidFill>
              <a:schemeClr val="tx1"/>
            </a:solidFill>
          </a:endParaRPr>
        </a:p>
      </dgm:t>
    </dgm:pt>
    <dgm:pt modelId="{F78BA534-0D74-4F3F-ACF2-85C635434275}" type="parTrans" cxnId="{9D8F6CA8-63D1-462B-B988-151D530F9DAD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B541997-EFED-45C8-B7CE-637DEA39E579}" type="sibTrans" cxnId="{9D8F6CA8-63D1-462B-B988-151D530F9DAD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B781816-434A-4639-8553-FED1EC5757A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как это повлияет на детей</a:t>
          </a:r>
          <a:endParaRPr lang="ru-RU" sz="2000" b="1" dirty="0">
            <a:solidFill>
              <a:schemeClr val="tx1"/>
            </a:solidFill>
          </a:endParaRPr>
        </a:p>
      </dgm:t>
    </dgm:pt>
    <dgm:pt modelId="{00861383-6802-49B2-8145-3A43B4189C52}" type="parTrans" cxnId="{81F581FB-C936-4818-B983-A21E6BC7FA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735423D6-49E6-40F3-B2D5-4252CF916C46}" type="sibTrans" cxnId="{81F581FB-C936-4818-B983-A21E6BC7FA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BF4BD9B8-AA17-4C6C-A157-7D9C23655C3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информирование о дне недели и часе проведения</a:t>
          </a:r>
          <a:endParaRPr lang="ru-RU" sz="2000" b="1" dirty="0">
            <a:solidFill>
              <a:schemeClr val="tx1"/>
            </a:solidFill>
          </a:endParaRPr>
        </a:p>
      </dgm:t>
    </dgm:pt>
    <dgm:pt modelId="{645EA86B-22E1-44A3-8EBF-EE80DB5730DF}" type="parTrans" cxnId="{9D471DDE-795F-44FD-AFD5-73F780E7A68A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51E194E0-233A-4FD3-9C33-20B048FE539B}" type="sibTrans" cxnId="{9D471DDE-795F-44FD-AFD5-73F780E7A68A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3C1FA3C-C221-4DDA-9DE6-689EA4777DE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обеспечение безопасности детей</a:t>
          </a:r>
          <a:endParaRPr lang="ru-RU" sz="2000" b="1" dirty="0">
            <a:solidFill>
              <a:schemeClr val="tx1"/>
            </a:solidFill>
          </a:endParaRPr>
        </a:p>
      </dgm:t>
    </dgm:pt>
    <dgm:pt modelId="{EE1B3238-9192-4A7C-911A-DF121AF62EBD}" type="parTrans" cxnId="{A9E79C30-25A7-472A-A9E4-3086798C9FC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7D92937-1281-4928-A763-EB070F43CB3A}" type="sibTrans" cxnId="{A9E79C30-25A7-472A-A9E4-3086798C9FC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52420F3-F4D8-44E6-9A68-8F26EABC801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предоставление самим родителям принять участие в клубном часе, проводить мастер-классы, предлагать новую тематику</a:t>
          </a:r>
          <a:endParaRPr lang="ru-RU" sz="2000" b="1" dirty="0">
            <a:solidFill>
              <a:schemeClr val="tx1"/>
            </a:solidFill>
          </a:endParaRPr>
        </a:p>
      </dgm:t>
    </dgm:pt>
    <dgm:pt modelId="{7E4BCDB1-B43B-45E8-891B-795689884929}" type="parTrans" cxnId="{55A80BF9-38AF-426C-82B5-77EBF9BE87C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EA10F2D-EE56-45F3-85FF-A78E1C0C28BD}" type="sibTrans" cxnId="{55A80BF9-38AF-426C-82B5-77EBF9BE87C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3807F92-C218-4A40-8975-AC446D537220}" type="pres">
      <dgm:prSet presAssocID="{F0623C9D-6133-4ABF-A790-586D9AFBCF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29B62C-0E18-4467-BDF5-A540ADA45459}" type="pres">
      <dgm:prSet presAssocID="{F86B1C12-FC80-41B8-9A9E-C9AD6E96E1C1}" presName="parentLin" presStyleCnt="0"/>
      <dgm:spPr/>
    </dgm:pt>
    <dgm:pt modelId="{3AC7CABF-72D9-4989-BA8D-8878DDF41ADF}" type="pres">
      <dgm:prSet presAssocID="{F86B1C12-FC80-41B8-9A9E-C9AD6E96E1C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7DCE051-2C12-4C90-A471-6D7A28CA6570}" type="pres">
      <dgm:prSet presAssocID="{F86B1C12-FC80-41B8-9A9E-C9AD6E96E1C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A7A6B-FC3C-46D3-A688-C3D9D7766496}" type="pres">
      <dgm:prSet presAssocID="{F86B1C12-FC80-41B8-9A9E-C9AD6E96E1C1}" presName="negativeSpace" presStyleCnt="0"/>
      <dgm:spPr/>
    </dgm:pt>
    <dgm:pt modelId="{E70DE112-2DE2-4381-B482-C09E38AF8225}" type="pres">
      <dgm:prSet presAssocID="{F86B1C12-FC80-41B8-9A9E-C9AD6E96E1C1}" presName="childText" presStyleLbl="conFgAcc1" presStyleIdx="0" presStyleCnt="5">
        <dgm:presLayoutVars>
          <dgm:bulletEnabled val="1"/>
        </dgm:presLayoutVars>
      </dgm:prSet>
      <dgm:spPr/>
    </dgm:pt>
    <dgm:pt modelId="{4ECC5871-874A-4265-9E60-E97FC6C13ADF}" type="pres">
      <dgm:prSet presAssocID="{DB541997-EFED-45C8-B7CE-637DEA39E579}" presName="spaceBetweenRectangles" presStyleCnt="0"/>
      <dgm:spPr/>
    </dgm:pt>
    <dgm:pt modelId="{085CE45B-5950-49E4-B34A-08688BEBEBD3}" type="pres">
      <dgm:prSet presAssocID="{3B781816-434A-4639-8553-FED1EC5757AF}" presName="parentLin" presStyleCnt="0"/>
      <dgm:spPr/>
    </dgm:pt>
    <dgm:pt modelId="{1630EE88-9D51-4FCC-9F46-1702F79FE547}" type="pres">
      <dgm:prSet presAssocID="{3B781816-434A-4639-8553-FED1EC5757A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E9B61B4-4919-48AB-8B1B-2B1E1766E1CA}" type="pres">
      <dgm:prSet presAssocID="{3B781816-434A-4639-8553-FED1EC5757A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604E7-E7BC-4E58-A648-C90D8FC5E008}" type="pres">
      <dgm:prSet presAssocID="{3B781816-434A-4639-8553-FED1EC5757AF}" presName="negativeSpace" presStyleCnt="0"/>
      <dgm:spPr/>
    </dgm:pt>
    <dgm:pt modelId="{E4A33EEA-E5BF-4EE6-9538-7009263B785F}" type="pres">
      <dgm:prSet presAssocID="{3B781816-434A-4639-8553-FED1EC5757AF}" presName="childText" presStyleLbl="conFgAcc1" presStyleIdx="1" presStyleCnt="5">
        <dgm:presLayoutVars>
          <dgm:bulletEnabled val="1"/>
        </dgm:presLayoutVars>
      </dgm:prSet>
      <dgm:spPr/>
    </dgm:pt>
    <dgm:pt modelId="{5F536A6C-0648-4B53-865F-CCB16BD2577C}" type="pres">
      <dgm:prSet presAssocID="{735423D6-49E6-40F3-B2D5-4252CF916C46}" presName="spaceBetweenRectangles" presStyleCnt="0"/>
      <dgm:spPr/>
    </dgm:pt>
    <dgm:pt modelId="{1A47363A-F11D-482C-B639-F1C275566FD2}" type="pres">
      <dgm:prSet presAssocID="{F3C1FA3C-C221-4DDA-9DE6-689EA4777DED}" presName="parentLin" presStyleCnt="0"/>
      <dgm:spPr/>
    </dgm:pt>
    <dgm:pt modelId="{DB3B760B-CB55-47B7-BE37-0D12BBEE723C}" type="pres">
      <dgm:prSet presAssocID="{F3C1FA3C-C221-4DDA-9DE6-689EA4777DE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C687F40-7A24-47F9-82DA-F9DFE10284D3}" type="pres">
      <dgm:prSet presAssocID="{F3C1FA3C-C221-4DDA-9DE6-689EA4777DE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606A0-A62E-4D4E-AACA-F9AB6541D972}" type="pres">
      <dgm:prSet presAssocID="{F3C1FA3C-C221-4DDA-9DE6-689EA4777DED}" presName="negativeSpace" presStyleCnt="0"/>
      <dgm:spPr/>
    </dgm:pt>
    <dgm:pt modelId="{818C8F2D-B85C-404B-A064-672E9D930F14}" type="pres">
      <dgm:prSet presAssocID="{F3C1FA3C-C221-4DDA-9DE6-689EA4777DED}" presName="childText" presStyleLbl="conFgAcc1" presStyleIdx="2" presStyleCnt="5">
        <dgm:presLayoutVars>
          <dgm:bulletEnabled val="1"/>
        </dgm:presLayoutVars>
      </dgm:prSet>
      <dgm:spPr/>
    </dgm:pt>
    <dgm:pt modelId="{57CC1DC7-940A-4B92-B547-8AAAE9AC4024}" type="pres">
      <dgm:prSet presAssocID="{97D92937-1281-4928-A763-EB070F43CB3A}" presName="spaceBetweenRectangles" presStyleCnt="0"/>
      <dgm:spPr/>
    </dgm:pt>
    <dgm:pt modelId="{20AA93A0-BB92-4677-9DB8-794FF6BB668E}" type="pres">
      <dgm:prSet presAssocID="{BF4BD9B8-AA17-4C6C-A157-7D9C23655C37}" presName="parentLin" presStyleCnt="0"/>
      <dgm:spPr/>
    </dgm:pt>
    <dgm:pt modelId="{C924832B-08F4-4E64-B4DC-20E9416188A5}" type="pres">
      <dgm:prSet presAssocID="{BF4BD9B8-AA17-4C6C-A157-7D9C23655C3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B6CB11F-F9C9-46C2-98F1-ABE010E5B295}" type="pres">
      <dgm:prSet presAssocID="{BF4BD9B8-AA17-4C6C-A157-7D9C23655C3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948A8-3B47-4A8B-B6E7-8D97E9E58262}" type="pres">
      <dgm:prSet presAssocID="{BF4BD9B8-AA17-4C6C-A157-7D9C23655C37}" presName="negativeSpace" presStyleCnt="0"/>
      <dgm:spPr/>
    </dgm:pt>
    <dgm:pt modelId="{1FFBADDB-6113-4D9A-B923-C8BCB254E2DC}" type="pres">
      <dgm:prSet presAssocID="{BF4BD9B8-AA17-4C6C-A157-7D9C23655C37}" presName="childText" presStyleLbl="conFgAcc1" presStyleIdx="3" presStyleCnt="5">
        <dgm:presLayoutVars>
          <dgm:bulletEnabled val="1"/>
        </dgm:presLayoutVars>
      </dgm:prSet>
      <dgm:spPr/>
    </dgm:pt>
    <dgm:pt modelId="{8E57FC41-3EDA-45D5-89C7-22A49C48F1B9}" type="pres">
      <dgm:prSet presAssocID="{51E194E0-233A-4FD3-9C33-20B048FE539B}" presName="spaceBetweenRectangles" presStyleCnt="0"/>
      <dgm:spPr/>
    </dgm:pt>
    <dgm:pt modelId="{10F7C49D-4EA1-4A82-8EAF-20A4AEFA3A54}" type="pres">
      <dgm:prSet presAssocID="{052420F3-F4D8-44E6-9A68-8F26EABC801C}" presName="parentLin" presStyleCnt="0"/>
      <dgm:spPr/>
    </dgm:pt>
    <dgm:pt modelId="{A795AAB3-4277-4EF8-84C5-DE595426B806}" type="pres">
      <dgm:prSet presAssocID="{052420F3-F4D8-44E6-9A68-8F26EABC801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32D9A25-B8BD-467A-8388-831DA1BD59D8}" type="pres">
      <dgm:prSet presAssocID="{052420F3-F4D8-44E6-9A68-8F26EABC801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FC567-2D53-4994-8280-F71687919D4C}" type="pres">
      <dgm:prSet presAssocID="{052420F3-F4D8-44E6-9A68-8F26EABC801C}" presName="negativeSpace" presStyleCnt="0"/>
      <dgm:spPr/>
    </dgm:pt>
    <dgm:pt modelId="{E4D69896-C5F0-486A-923C-17F4F37150CF}" type="pres">
      <dgm:prSet presAssocID="{052420F3-F4D8-44E6-9A68-8F26EABC801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B4A8CBF-535A-4E98-9276-84FE0406D630}" type="presOf" srcId="{BF4BD9B8-AA17-4C6C-A157-7D9C23655C37}" destId="{BB6CB11F-F9C9-46C2-98F1-ABE010E5B295}" srcOrd="1" destOrd="0" presId="urn:microsoft.com/office/officeart/2005/8/layout/list1"/>
    <dgm:cxn modelId="{9D1B86DF-7738-4B47-913F-543F6589480F}" type="presOf" srcId="{F0623C9D-6133-4ABF-A790-586D9AFBCFD6}" destId="{23807F92-C218-4A40-8975-AC446D537220}" srcOrd="0" destOrd="0" presId="urn:microsoft.com/office/officeart/2005/8/layout/list1"/>
    <dgm:cxn modelId="{D3E34FAB-39D4-49F5-9060-A2213C212EC8}" type="presOf" srcId="{F86B1C12-FC80-41B8-9A9E-C9AD6E96E1C1}" destId="{3AC7CABF-72D9-4989-BA8D-8878DDF41ADF}" srcOrd="0" destOrd="0" presId="urn:microsoft.com/office/officeart/2005/8/layout/list1"/>
    <dgm:cxn modelId="{303AED12-F8D5-4305-9C61-B3CB0DB85CEF}" type="presOf" srcId="{F86B1C12-FC80-41B8-9A9E-C9AD6E96E1C1}" destId="{87DCE051-2C12-4C90-A471-6D7A28CA6570}" srcOrd="1" destOrd="0" presId="urn:microsoft.com/office/officeart/2005/8/layout/list1"/>
    <dgm:cxn modelId="{81F581FB-C936-4818-B983-A21E6BC7FA92}" srcId="{F0623C9D-6133-4ABF-A790-586D9AFBCFD6}" destId="{3B781816-434A-4639-8553-FED1EC5757AF}" srcOrd="1" destOrd="0" parTransId="{00861383-6802-49B2-8145-3A43B4189C52}" sibTransId="{735423D6-49E6-40F3-B2D5-4252CF916C46}"/>
    <dgm:cxn modelId="{9D8F6CA8-63D1-462B-B988-151D530F9DAD}" srcId="{F0623C9D-6133-4ABF-A790-586D9AFBCFD6}" destId="{F86B1C12-FC80-41B8-9A9E-C9AD6E96E1C1}" srcOrd="0" destOrd="0" parTransId="{F78BA534-0D74-4F3F-ACF2-85C635434275}" sibTransId="{DB541997-EFED-45C8-B7CE-637DEA39E579}"/>
    <dgm:cxn modelId="{A06F36D3-2A1A-4D88-9F9A-2848453A6F2B}" type="presOf" srcId="{F3C1FA3C-C221-4DDA-9DE6-689EA4777DED}" destId="{DB3B760B-CB55-47B7-BE37-0D12BBEE723C}" srcOrd="0" destOrd="0" presId="urn:microsoft.com/office/officeart/2005/8/layout/list1"/>
    <dgm:cxn modelId="{46D476B4-33CE-4B90-A2A8-46F25C47107E}" type="presOf" srcId="{052420F3-F4D8-44E6-9A68-8F26EABC801C}" destId="{A795AAB3-4277-4EF8-84C5-DE595426B806}" srcOrd="0" destOrd="0" presId="urn:microsoft.com/office/officeart/2005/8/layout/list1"/>
    <dgm:cxn modelId="{A9E79C30-25A7-472A-A9E4-3086798C9FC0}" srcId="{F0623C9D-6133-4ABF-A790-586D9AFBCFD6}" destId="{F3C1FA3C-C221-4DDA-9DE6-689EA4777DED}" srcOrd="2" destOrd="0" parTransId="{EE1B3238-9192-4A7C-911A-DF121AF62EBD}" sibTransId="{97D92937-1281-4928-A763-EB070F43CB3A}"/>
    <dgm:cxn modelId="{01F6756F-D0BF-4034-86FB-3A52F94E25EC}" type="presOf" srcId="{3B781816-434A-4639-8553-FED1EC5757AF}" destId="{AE9B61B4-4919-48AB-8B1B-2B1E1766E1CA}" srcOrd="1" destOrd="0" presId="urn:microsoft.com/office/officeart/2005/8/layout/list1"/>
    <dgm:cxn modelId="{55A80BF9-38AF-426C-82B5-77EBF9BE87C7}" srcId="{F0623C9D-6133-4ABF-A790-586D9AFBCFD6}" destId="{052420F3-F4D8-44E6-9A68-8F26EABC801C}" srcOrd="4" destOrd="0" parTransId="{7E4BCDB1-B43B-45E8-891B-795689884929}" sibTransId="{DEA10F2D-EE56-45F3-85FF-A78E1C0C28BD}"/>
    <dgm:cxn modelId="{4D274A66-72CB-4AD4-BE6A-D0EC611D3176}" type="presOf" srcId="{3B781816-434A-4639-8553-FED1EC5757AF}" destId="{1630EE88-9D51-4FCC-9F46-1702F79FE547}" srcOrd="0" destOrd="0" presId="urn:microsoft.com/office/officeart/2005/8/layout/list1"/>
    <dgm:cxn modelId="{F18DF0AD-BCDE-4BBB-986B-8E248C09CF5A}" type="presOf" srcId="{BF4BD9B8-AA17-4C6C-A157-7D9C23655C37}" destId="{C924832B-08F4-4E64-B4DC-20E9416188A5}" srcOrd="0" destOrd="0" presId="urn:microsoft.com/office/officeart/2005/8/layout/list1"/>
    <dgm:cxn modelId="{1BEE0FCF-EDE8-4819-A582-2907BBF30CEF}" type="presOf" srcId="{F3C1FA3C-C221-4DDA-9DE6-689EA4777DED}" destId="{3C687F40-7A24-47F9-82DA-F9DFE10284D3}" srcOrd="1" destOrd="0" presId="urn:microsoft.com/office/officeart/2005/8/layout/list1"/>
    <dgm:cxn modelId="{B801F4F6-ECC6-462F-A147-350E83E32A24}" type="presOf" srcId="{052420F3-F4D8-44E6-9A68-8F26EABC801C}" destId="{C32D9A25-B8BD-467A-8388-831DA1BD59D8}" srcOrd="1" destOrd="0" presId="urn:microsoft.com/office/officeart/2005/8/layout/list1"/>
    <dgm:cxn modelId="{9D471DDE-795F-44FD-AFD5-73F780E7A68A}" srcId="{F0623C9D-6133-4ABF-A790-586D9AFBCFD6}" destId="{BF4BD9B8-AA17-4C6C-A157-7D9C23655C37}" srcOrd="3" destOrd="0" parTransId="{645EA86B-22E1-44A3-8EBF-EE80DB5730DF}" sibTransId="{51E194E0-233A-4FD3-9C33-20B048FE539B}"/>
    <dgm:cxn modelId="{FD985F6E-A307-4E36-857D-ED2A899E38AD}" type="presParOf" srcId="{23807F92-C218-4A40-8975-AC446D537220}" destId="{B829B62C-0E18-4467-BDF5-A540ADA45459}" srcOrd="0" destOrd="0" presId="urn:microsoft.com/office/officeart/2005/8/layout/list1"/>
    <dgm:cxn modelId="{2D165A8D-8F64-4367-9707-7631518B4150}" type="presParOf" srcId="{B829B62C-0E18-4467-BDF5-A540ADA45459}" destId="{3AC7CABF-72D9-4989-BA8D-8878DDF41ADF}" srcOrd="0" destOrd="0" presId="urn:microsoft.com/office/officeart/2005/8/layout/list1"/>
    <dgm:cxn modelId="{7D7B1761-99BF-494C-A6A1-A4809C360601}" type="presParOf" srcId="{B829B62C-0E18-4467-BDF5-A540ADA45459}" destId="{87DCE051-2C12-4C90-A471-6D7A28CA6570}" srcOrd="1" destOrd="0" presId="urn:microsoft.com/office/officeart/2005/8/layout/list1"/>
    <dgm:cxn modelId="{681EECE7-0DDE-4172-A813-9B1012375582}" type="presParOf" srcId="{23807F92-C218-4A40-8975-AC446D537220}" destId="{73AA7A6B-FC3C-46D3-A688-C3D9D7766496}" srcOrd="1" destOrd="0" presId="urn:microsoft.com/office/officeart/2005/8/layout/list1"/>
    <dgm:cxn modelId="{1234BAD1-8798-4842-85C7-20ED7E9B2367}" type="presParOf" srcId="{23807F92-C218-4A40-8975-AC446D537220}" destId="{E70DE112-2DE2-4381-B482-C09E38AF8225}" srcOrd="2" destOrd="0" presId="urn:microsoft.com/office/officeart/2005/8/layout/list1"/>
    <dgm:cxn modelId="{3444E4EA-291A-4C01-8628-53905F606175}" type="presParOf" srcId="{23807F92-C218-4A40-8975-AC446D537220}" destId="{4ECC5871-874A-4265-9E60-E97FC6C13ADF}" srcOrd="3" destOrd="0" presId="urn:microsoft.com/office/officeart/2005/8/layout/list1"/>
    <dgm:cxn modelId="{94B01F03-E785-43B9-9803-76F7441BA2B4}" type="presParOf" srcId="{23807F92-C218-4A40-8975-AC446D537220}" destId="{085CE45B-5950-49E4-B34A-08688BEBEBD3}" srcOrd="4" destOrd="0" presId="urn:microsoft.com/office/officeart/2005/8/layout/list1"/>
    <dgm:cxn modelId="{6B02A8B2-23A1-4061-BA44-7F7C85F0B95D}" type="presParOf" srcId="{085CE45B-5950-49E4-B34A-08688BEBEBD3}" destId="{1630EE88-9D51-4FCC-9F46-1702F79FE547}" srcOrd="0" destOrd="0" presId="urn:microsoft.com/office/officeart/2005/8/layout/list1"/>
    <dgm:cxn modelId="{C54B5E4A-24BD-4B54-907F-8A7166EA9204}" type="presParOf" srcId="{085CE45B-5950-49E4-B34A-08688BEBEBD3}" destId="{AE9B61B4-4919-48AB-8B1B-2B1E1766E1CA}" srcOrd="1" destOrd="0" presId="urn:microsoft.com/office/officeart/2005/8/layout/list1"/>
    <dgm:cxn modelId="{9BB2526D-9CDB-4BB2-940C-DFD951A79C46}" type="presParOf" srcId="{23807F92-C218-4A40-8975-AC446D537220}" destId="{760604E7-E7BC-4E58-A648-C90D8FC5E008}" srcOrd="5" destOrd="0" presId="urn:microsoft.com/office/officeart/2005/8/layout/list1"/>
    <dgm:cxn modelId="{2C3923C7-A2A7-4230-8968-C8E9F0BC1495}" type="presParOf" srcId="{23807F92-C218-4A40-8975-AC446D537220}" destId="{E4A33EEA-E5BF-4EE6-9538-7009263B785F}" srcOrd="6" destOrd="0" presId="urn:microsoft.com/office/officeart/2005/8/layout/list1"/>
    <dgm:cxn modelId="{DB0D11BD-0FC3-46F3-8198-C28B35E0C173}" type="presParOf" srcId="{23807F92-C218-4A40-8975-AC446D537220}" destId="{5F536A6C-0648-4B53-865F-CCB16BD2577C}" srcOrd="7" destOrd="0" presId="urn:microsoft.com/office/officeart/2005/8/layout/list1"/>
    <dgm:cxn modelId="{294E31F0-1ACD-4E0E-AE02-550116904B9B}" type="presParOf" srcId="{23807F92-C218-4A40-8975-AC446D537220}" destId="{1A47363A-F11D-482C-B639-F1C275566FD2}" srcOrd="8" destOrd="0" presId="urn:microsoft.com/office/officeart/2005/8/layout/list1"/>
    <dgm:cxn modelId="{82C07D98-0B5E-4B45-9FAD-686B0B479B88}" type="presParOf" srcId="{1A47363A-F11D-482C-B639-F1C275566FD2}" destId="{DB3B760B-CB55-47B7-BE37-0D12BBEE723C}" srcOrd="0" destOrd="0" presId="urn:microsoft.com/office/officeart/2005/8/layout/list1"/>
    <dgm:cxn modelId="{EB8B749F-52C6-460D-956F-508800CCBADC}" type="presParOf" srcId="{1A47363A-F11D-482C-B639-F1C275566FD2}" destId="{3C687F40-7A24-47F9-82DA-F9DFE10284D3}" srcOrd="1" destOrd="0" presId="urn:microsoft.com/office/officeart/2005/8/layout/list1"/>
    <dgm:cxn modelId="{3FF43C0A-754F-4D38-9F1B-884BD1731BE8}" type="presParOf" srcId="{23807F92-C218-4A40-8975-AC446D537220}" destId="{2C3606A0-A62E-4D4E-AACA-F9AB6541D972}" srcOrd="9" destOrd="0" presId="urn:microsoft.com/office/officeart/2005/8/layout/list1"/>
    <dgm:cxn modelId="{29261757-49E5-4E95-94EE-9E8C8C8D2312}" type="presParOf" srcId="{23807F92-C218-4A40-8975-AC446D537220}" destId="{818C8F2D-B85C-404B-A064-672E9D930F14}" srcOrd="10" destOrd="0" presId="urn:microsoft.com/office/officeart/2005/8/layout/list1"/>
    <dgm:cxn modelId="{A37B5503-95AF-4B8A-868C-285AAD9F9210}" type="presParOf" srcId="{23807F92-C218-4A40-8975-AC446D537220}" destId="{57CC1DC7-940A-4B92-B547-8AAAE9AC4024}" srcOrd="11" destOrd="0" presId="urn:microsoft.com/office/officeart/2005/8/layout/list1"/>
    <dgm:cxn modelId="{EA3889FE-24CD-4D52-A99C-BEECE47B84B4}" type="presParOf" srcId="{23807F92-C218-4A40-8975-AC446D537220}" destId="{20AA93A0-BB92-4677-9DB8-794FF6BB668E}" srcOrd="12" destOrd="0" presId="urn:microsoft.com/office/officeart/2005/8/layout/list1"/>
    <dgm:cxn modelId="{E39024A1-47B9-4029-BA23-6FE324BE318E}" type="presParOf" srcId="{20AA93A0-BB92-4677-9DB8-794FF6BB668E}" destId="{C924832B-08F4-4E64-B4DC-20E9416188A5}" srcOrd="0" destOrd="0" presId="urn:microsoft.com/office/officeart/2005/8/layout/list1"/>
    <dgm:cxn modelId="{09B4234C-6D70-444D-A889-0ED6822F382C}" type="presParOf" srcId="{20AA93A0-BB92-4677-9DB8-794FF6BB668E}" destId="{BB6CB11F-F9C9-46C2-98F1-ABE010E5B295}" srcOrd="1" destOrd="0" presId="urn:microsoft.com/office/officeart/2005/8/layout/list1"/>
    <dgm:cxn modelId="{8156D3FF-EE65-41DD-AC42-E3051E0324A0}" type="presParOf" srcId="{23807F92-C218-4A40-8975-AC446D537220}" destId="{914948A8-3B47-4A8B-B6E7-8D97E9E58262}" srcOrd="13" destOrd="0" presId="urn:microsoft.com/office/officeart/2005/8/layout/list1"/>
    <dgm:cxn modelId="{40D29E21-E7BA-4FC1-9A9C-E191CC1536E3}" type="presParOf" srcId="{23807F92-C218-4A40-8975-AC446D537220}" destId="{1FFBADDB-6113-4D9A-B923-C8BCB254E2DC}" srcOrd="14" destOrd="0" presId="urn:microsoft.com/office/officeart/2005/8/layout/list1"/>
    <dgm:cxn modelId="{3ECCC5F6-418F-4E6D-B925-DD0E347BA6CB}" type="presParOf" srcId="{23807F92-C218-4A40-8975-AC446D537220}" destId="{8E57FC41-3EDA-45D5-89C7-22A49C48F1B9}" srcOrd="15" destOrd="0" presId="urn:microsoft.com/office/officeart/2005/8/layout/list1"/>
    <dgm:cxn modelId="{9B455B0A-3578-433E-B923-35FC16E50CE4}" type="presParOf" srcId="{23807F92-C218-4A40-8975-AC446D537220}" destId="{10F7C49D-4EA1-4A82-8EAF-20A4AEFA3A54}" srcOrd="16" destOrd="0" presId="urn:microsoft.com/office/officeart/2005/8/layout/list1"/>
    <dgm:cxn modelId="{DB461352-BCE2-44EA-8DD7-93FFD2032CE4}" type="presParOf" srcId="{10F7C49D-4EA1-4A82-8EAF-20A4AEFA3A54}" destId="{A795AAB3-4277-4EF8-84C5-DE595426B806}" srcOrd="0" destOrd="0" presId="urn:microsoft.com/office/officeart/2005/8/layout/list1"/>
    <dgm:cxn modelId="{4F7339F8-B45B-46C4-8A9D-D7FC8F964786}" type="presParOf" srcId="{10F7C49D-4EA1-4A82-8EAF-20A4AEFA3A54}" destId="{C32D9A25-B8BD-467A-8388-831DA1BD59D8}" srcOrd="1" destOrd="0" presId="urn:microsoft.com/office/officeart/2005/8/layout/list1"/>
    <dgm:cxn modelId="{9E8E95A6-C0D5-4C8E-8457-5D0110B3419A}" type="presParOf" srcId="{23807F92-C218-4A40-8975-AC446D537220}" destId="{785FC567-2D53-4994-8280-F71687919D4C}" srcOrd="17" destOrd="0" presId="urn:microsoft.com/office/officeart/2005/8/layout/list1"/>
    <dgm:cxn modelId="{571C70BF-39A9-45DD-8A98-205AB48D26BA}" type="presParOf" srcId="{23807F92-C218-4A40-8975-AC446D537220}" destId="{E4D69896-C5F0-486A-923C-17F4F37150C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63D5E3-EF70-4BD3-AB57-FA989405B88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17286BA-044F-42F4-82A7-E2DA3669653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тематика «Клубных часов»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26CACC-CE82-4142-B5A6-23DE5FA7C1E2}" type="parTrans" cxnId="{740E6F1C-3888-4FD6-ACF1-016C4BA56B8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DF27AA-2AA6-4C45-A611-637FEA1A5831}" type="sibTrans" cxnId="{740E6F1C-3888-4FD6-ACF1-016C4BA56B8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A1FDA4-B333-48BD-89E1-5BFD82EDA68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перспективный тематический план на полугодие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713C70-2E97-4C2A-883B-7F058C5270BF}" type="parTrans" cxnId="{22935DD1-48DE-4CE8-9D4F-B0CB0AF0EF7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02D3D4-5D8D-4406-AE09-9B9156CF0875}" type="sibTrans" cxnId="{22935DD1-48DE-4CE8-9D4F-B0CB0AF0EF7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082E4A-83F8-4961-8FBE-1A1DE20E56A3}" type="pres">
      <dgm:prSet presAssocID="{1663D5E3-EF70-4BD3-AB57-FA989405B8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6E7C77-0D1C-4011-948D-1CFB1C7AD181}" type="pres">
      <dgm:prSet presAssocID="{C17286BA-044F-42F4-82A7-E2DA3669653F}" presName="parentLin" presStyleCnt="0"/>
      <dgm:spPr/>
    </dgm:pt>
    <dgm:pt modelId="{AE1B9558-6DE8-4FE8-AF2E-1F9EAABC2D9F}" type="pres">
      <dgm:prSet presAssocID="{C17286BA-044F-42F4-82A7-E2DA3669653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02BB673-A03E-4C08-8AB2-E74E60D3A234}" type="pres">
      <dgm:prSet presAssocID="{C17286BA-044F-42F4-82A7-E2DA3669653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C0136-8F2B-4912-97A2-742D62817F91}" type="pres">
      <dgm:prSet presAssocID="{C17286BA-044F-42F4-82A7-E2DA3669653F}" presName="negativeSpace" presStyleCnt="0"/>
      <dgm:spPr/>
    </dgm:pt>
    <dgm:pt modelId="{1EB06E72-D95C-4488-B0A7-D78B23380EAF}" type="pres">
      <dgm:prSet presAssocID="{C17286BA-044F-42F4-82A7-E2DA3669653F}" presName="childText" presStyleLbl="conFgAcc1" presStyleIdx="0" presStyleCnt="2">
        <dgm:presLayoutVars>
          <dgm:bulletEnabled val="1"/>
        </dgm:presLayoutVars>
      </dgm:prSet>
      <dgm:spPr/>
    </dgm:pt>
    <dgm:pt modelId="{1FCDA4F2-DB22-4DA4-B350-4A29D8F84B47}" type="pres">
      <dgm:prSet presAssocID="{42DF27AA-2AA6-4C45-A611-637FEA1A5831}" presName="spaceBetweenRectangles" presStyleCnt="0"/>
      <dgm:spPr/>
    </dgm:pt>
    <dgm:pt modelId="{C58929F1-94FC-4B42-9DD7-7959673CDD5B}" type="pres">
      <dgm:prSet presAssocID="{2DA1FDA4-B333-48BD-89E1-5BFD82EDA685}" presName="parentLin" presStyleCnt="0"/>
      <dgm:spPr/>
    </dgm:pt>
    <dgm:pt modelId="{F53AA15E-5FDF-49D3-A70E-50A621B161B4}" type="pres">
      <dgm:prSet presAssocID="{2DA1FDA4-B333-48BD-89E1-5BFD82EDA68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3D460D2-25E0-4E9F-BE9E-32E53F66F612}" type="pres">
      <dgm:prSet presAssocID="{2DA1FDA4-B333-48BD-89E1-5BFD82EDA68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5531A-B232-4F0B-BA30-9C57B243FAD6}" type="pres">
      <dgm:prSet presAssocID="{2DA1FDA4-B333-48BD-89E1-5BFD82EDA685}" presName="negativeSpace" presStyleCnt="0"/>
      <dgm:spPr/>
    </dgm:pt>
    <dgm:pt modelId="{F96BA8A3-0C42-4FAD-8436-325472A6DEE0}" type="pres">
      <dgm:prSet presAssocID="{2DA1FDA4-B333-48BD-89E1-5BFD82EDA68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40E6F1C-3888-4FD6-ACF1-016C4BA56B84}" srcId="{1663D5E3-EF70-4BD3-AB57-FA989405B88E}" destId="{C17286BA-044F-42F4-82A7-E2DA3669653F}" srcOrd="0" destOrd="0" parTransId="{3126CACC-CE82-4142-B5A6-23DE5FA7C1E2}" sibTransId="{42DF27AA-2AA6-4C45-A611-637FEA1A5831}"/>
    <dgm:cxn modelId="{BC9A6630-6335-428F-9F2D-4C7AA947A7B1}" type="presOf" srcId="{1663D5E3-EF70-4BD3-AB57-FA989405B88E}" destId="{1E082E4A-83F8-4961-8FBE-1A1DE20E56A3}" srcOrd="0" destOrd="0" presId="urn:microsoft.com/office/officeart/2005/8/layout/list1"/>
    <dgm:cxn modelId="{12BE98BA-25ED-4684-AC70-1CA9C8210227}" type="presOf" srcId="{C17286BA-044F-42F4-82A7-E2DA3669653F}" destId="{C02BB673-A03E-4C08-8AB2-E74E60D3A234}" srcOrd="1" destOrd="0" presId="urn:microsoft.com/office/officeart/2005/8/layout/list1"/>
    <dgm:cxn modelId="{3905A4D6-B5A5-47A7-BA99-B34CFAFF4C8F}" type="presOf" srcId="{2DA1FDA4-B333-48BD-89E1-5BFD82EDA685}" destId="{F53AA15E-5FDF-49D3-A70E-50A621B161B4}" srcOrd="0" destOrd="0" presId="urn:microsoft.com/office/officeart/2005/8/layout/list1"/>
    <dgm:cxn modelId="{22935DD1-48DE-4CE8-9D4F-B0CB0AF0EF79}" srcId="{1663D5E3-EF70-4BD3-AB57-FA989405B88E}" destId="{2DA1FDA4-B333-48BD-89E1-5BFD82EDA685}" srcOrd="1" destOrd="0" parTransId="{D8713C70-2E97-4C2A-883B-7F058C5270BF}" sibTransId="{2202D3D4-5D8D-4406-AE09-9B9156CF0875}"/>
    <dgm:cxn modelId="{3FC486B1-ACD2-4B16-9A91-206F04009FC3}" type="presOf" srcId="{C17286BA-044F-42F4-82A7-E2DA3669653F}" destId="{AE1B9558-6DE8-4FE8-AF2E-1F9EAABC2D9F}" srcOrd="0" destOrd="0" presId="urn:microsoft.com/office/officeart/2005/8/layout/list1"/>
    <dgm:cxn modelId="{1E090216-6B59-42D6-A61A-CF4F4B52429F}" type="presOf" srcId="{2DA1FDA4-B333-48BD-89E1-5BFD82EDA685}" destId="{B3D460D2-25E0-4E9F-BE9E-32E53F66F612}" srcOrd="1" destOrd="0" presId="urn:microsoft.com/office/officeart/2005/8/layout/list1"/>
    <dgm:cxn modelId="{24D2053E-2317-4BAD-AD91-407C4AE05838}" type="presParOf" srcId="{1E082E4A-83F8-4961-8FBE-1A1DE20E56A3}" destId="{486E7C77-0D1C-4011-948D-1CFB1C7AD181}" srcOrd="0" destOrd="0" presId="urn:microsoft.com/office/officeart/2005/8/layout/list1"/>
    <dgm:cxn modelId="{1875737C-24F3-4100-924C-4421BDF92965}" type="presParOf" srcId="{486E7C77-0D1C-4011-948D-1CFB1C7AD181}" destId="{AE1B9558-6DE8-4FE8-AF2E-1F9EAABC2D9F}" srcOrd="0" destOrd="0" presId="urn:microsoft.com/office/officeart/2005/8/layout/list1"/>
    <dgm:cxn modelId="{F99E1B70-D0F6-41AE-88C1-E27ABA2BDB77}" type="presParOf" srcId="{486E7C77-0D1C-4011-948D-1CFB1C7AD181}" destId="{C02BB673-A03E-4C08-8AB2-E74E60D3A234}" srcOrd="1" destOrd="0" presId="urn:microsoft.com/office/officeart/2005/8/layout/list1"/>
    <dgm:cxn modelId="{CD95212D-CEAF-47C1-A470-3209E3855971}" type="presParOf" srcId="{1E082E4A-83F8-4961-8FBE-1A1DE20E56A3}" destId="{EFBC0136-8F2B-4912-97A2-742D62817F91}" srcOrd="1" destOrd="0" presId="urn:microsoft.com/office/officeart/2005/8/layout/list1"/>
    <dgm:cxn modelId="{01DE3489-6DFB-4041-BD16-BCAACBF6CB78}" type="presParOf" srcId="{1E082E4A-83F8-4961-8FBE-1A1DE20E56A3}" destId="{1EB06E72-D95C-4488-B0A7-D78B23380EAF}" srcOrd="2" destOrd="0" presId="urn:microsoft.com/office/officeart/2005/8/layout/list1"/>
    <dgm:cxn modelId="{125D3CEB-25E7-4A26-8928-E10E15E58A97}" type="presParOf" srcId="{1E082E4A-83F8-4961-8FBE-1A1DE20E56A3}" destId="{1FCDA4F2-DB22-4DA4-B350-4A29D8F84B47}" srcOrd="3" destOrd="0" presId="urn:microsoft.com/office/officeart/2005/8/layout/list1"/>
    <dgm:cxn modelId="{2346CACA-3393-47F3-A4F0-C9C5A3E8FD1F}" type="presParOf" srcId="{1E082E4A-83F8-4961-8FBE-1A1DE20E56A3}" destId="{C58929F1-94FC-4B42-9DD7-7959673CDD5B}" srcOrd="4" destOrd="0" presId="urn:microsoft.com/office/officeart/2005/8/layout/list1"/>
    <dgm:cxn modelId="{BA2B3E02-F76B-45F8-85BB-A021A70B6C23}" type="presParOf" srcId="{C58929F1-94FC-4B42-9DD7-7959673CDD5B}" destId="{F53AA15E-5FDF-49D3-A70E-50A621B161B4}" srcOrd="0" destOrd="0" presId="urn:microsoft.com/office/officeart/2005/8/layout/list1"/>
    <dgm:cxn modelId="{B01D7010-5AFC-4D5A-9303-C8D923A7CFBE}" type="presParOf" srcId="{C58929F1-94FC-4B42-9DD7-7959673CDD5B}" destId="{B3D460D2-25E0-4E9F-BE9E-32E53F66F612}" srcOrd="1" destOrd="0" presId="urn:microsoft.com/office/officeart/2005/8/layout/list1"/>
    <dgm:cxn modelId="{22C042E4-C652-4DB8-BD08-E79228027EF3}" type="presParOf" srcId="{1E082E4A-83F8-4961-8FBE-1A1DE20E56A3}" destId="{8F85531A-B232-4F0B-BA30-9C57B243FAD6}" srcOrd="5" destOrd="0" presId="urn:microsoft.com/office/officeart/2005/8/layout/list1"/>
    <dgm:cxn modelId="{FE681DD1-DA6E-480E-99FE-DF51136B3AC2}" type="presParOf" srcId="{1E082E4A-83F8-4961-8FBE-1A1DE20E56A3}" destId="{F96BA8A3-0C42-4FAD-8436-325472A6DEE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63D5E3-EF70-4BD3-AB57-FA989405B88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17286BA-044F-42F4-82A7-E2DA3669653F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периодичность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26CACC-CE82-4142-B5A6-23DE5FA7C1E2}" type="parTrans" cxnId="{740E6F1C-3888-4FD6-ACF1-016C4BA56B84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DF27AA-2AA6-4C45-A611-637FEA1A5831}" type="sibTrans" cxnId="{740E6F1C-3888-4FD6-ACF1-016C4BA56B84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A1FDA4-B333-48BD-89E1-5BFD82EDA685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длительность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713C70-2E97-4C2A-883B-7F058C5270BF}" type="parTrans" cxnId="{22935DD1-48DE-4CE8-9D4F-B0CB0AF0EF79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02D3D4-5D8D-4406-AE09-9B9156CF0875}" type="sibTrans" cxnId="{22935DD1-48DE-4CE8-9D4F-B0CB0AF0EF79}">
      <dgm:prSet/>
      <dgm:spPr/>
      <dgm:t>
        <a:bodyPr/>
        <a:lstStyle/>
        <a:p>
          <a:endParaRPr lang="ru-RU" sz="3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082E4A-83F8-4961-8FBE-1A1DE20E56A3}" type="pres">
      <dgm:prSet presAssocID="{1663D5E3-EF70-4BD3-AB57-FA989405B8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6E7C77-0D1C-4011-948D-1CFB1C7AD181}" type="pres">
      <dgm:prSet presAssocID="{C17286BA-044F-42F4-82A7-E2DA3669653F}" presName="parentLin" presStyleCnt="0"/>
      <dgm:spPr/>
    </dgm:pt>
    <dgm:pt modelId="{AE1B9558-6DE8-4FE8-AF2E-1F9EAABC2D9F}" type="pres">
      <dgm:prSet presAssocID="{C17286BA-044F-42F4-82A7-E2DA3669653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02BB673-A03E-4C08-8AB2-E74E60D3A234}" type="pres">
      <dgm:prSet presAssocID="{C17286BA-044F-42F4-82A7-E2DA3669653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C0136-8F2B-4912-97A2-742D62817F91}" type="pres">
      <dgm:prSet presAssocID="{C17286BA-044F-42F4-82A7-E2DA3669653F}" presName="negativeSpace" presStyleCnt="0"/>
      <dgm:spPr/>
    </dgm:pt>
    <dgm:pt modelId="{1EB06E72-D95C-4488-B0A7-D78B23380EAF}" type="pres">
      <dgm:prSet presAssocID="{C17286BA-044F-42F4-82A7-E2DA3669653F}" presName="childText" presStyleLbl="conFgAcc1" presStyleIdx="0" presStyleCnt="2">
        <dgm:presLayoutVars>
          <dgm:bulletEnabled val="1"/>
        </dgm:presLayoutVars>
      </dgm:prSet>
      <dgm:spPr/>
    </dgm:pt>
    <dgm:pt modelId="{1FCDA4F2-DB22-4DA4-B350-4A29D8F84B47}" type="pres">
      <dgm:prSet presAssocID="{42DF27AA-2AA6-4C45-A611-637FEA1A5831}" presName="spaceBetweenRectangles" presStyleCnt="0"/>
      <dgm:spPr/>
    </dgm:pt>
    <dgm:pt modelId="{C58929F1-94FC-4B42-9DD7-7959673CDD5B}" type="pres">
      <dgm:prSet presAssocID="{2DA1FDA4-B333-48BD-89E1-5BFD82EDA685}" presName="parentLin" presStyleCnt="0"/>
      <dgm:spPr/>
    </dgm:pt>
    <dgm:pt modelId="{F53AA15E-5FDF-49D3-A70E-50A621B161B4}" type="pres">
      <dgm:prSet presAssocID="{2DA1FDA4-B333-48BD-89E1-5BFD82EDA68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3D460D2-25E0-4E9F-BE9E-32E53F66F612}" type="pres">
      <dgm:prSet presAssocID="{2DA1FDA4-B333-48BD-89E1-5BFD82EDA68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5531A-B232-4F0B-BA30-9C57B243FAD6}" type="pres">
      <dgm:prSet presAssocID="{2DA1FDA4-B333-48BD-89E1-5BFD82EDA685}" presName="negativeSpace" presStyleCnt="0"/>
      <dgm:spPr/>
    </dgm:pt>
    <dgm:pt modelId="{F96BA8A3-0C42-4FAD-8436-325472A6DEE0}" type="pres">
      <dgm:prSet presAssocID="{2DA1FDA4-B333-48BD-89E1-5BFD82EDA68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7964358-9F31-47D2-969E-5EF702D87BC1}" type="presOf" srcId="{C17286BA-044F-42F4-82A7-E2DA3669653F}" destId="{C02BB673-A03E-4C08-8AB2-E74E60D3A234}" srcOrd="1" destOrd="0" presId="urn:microsoft.com/office/officeart/2005/8/layout/list1"/>
    <dgm:cxn modelId="{D1EDD817-9205-4B7B-885C-902263F3DB24}" type="presOf" srcId="{2DA1FDA4-B333-48BD-89E1-5BFD82EDA685}" destId="{B3D460D2-25E0-4E9F-BE9E-32E53F66F612}" srcOrd="1" destOrd="0" presId="urn:microsoft.com/office/officeart/2005/8/layout/list1"/>
    <dgm:cxn modelId="{740E6F1C-3888-4FD6-ACF1-016C4BA56B84}" srcId="{1663D5E3-EF70-4BD3-AB57-FA989405B88E}" destId="{C17286BA-044F-42F4-82A7-E2DA3669653F}" srcOrd="0" destOrd="0" parTransId="{3126CACC-CE82-4142-B5A6-23DE5FA7C1E2}" sibTransId="{42DF27AA-2AA6-4C45-A611-637FEA1A5831}"/>
    <dgm:cxn modelId="{7B055394-9A94-485B-AE08-B63D1A7ECF23}" type="presOf" srcId="{1663D5E3-EF70-4BD3-AB57-FA989405B88E}" destId="{1E082E4A-83F8-4961-8FBE-1A1DE20E56A3}" srcOrd="0" destOrd="0" presId="urn:microsoft.com/office/officeart/2005/8/layout/list1"/>
    <dgm:cxn modelId="{22935DD1-48DE-4CE8-9D4F-B0CB0AF0EF79}" srcId="{1663D5E3-EF70-4BD3-AB57-FA989405B88E}" destId="{2DA1FDA4-B333-48BD-89E1-5BFD82EDA685}" srcOrd="1" destOrd="0" parTransId="{D8713C70-2E97-4C2A-883B-7F058C5270BF}" sibTransId="{2202D3D4-5D8D-4406-AE09-9B9156CF0875}"/>
    <dgm:cxn modelId="{CADA4E32-AE53-44EE-ADE5-C1754BDA6819}" type="presOf" srcId="{C17286BA-044F-42F4-82A7-E2DA3669653F}" destId="{AE1B9558-6DE8-4FE8-AF2E-1F9EAABC2D9F}" srcOrd="0" destOrd="0" presId="urn:microsoft.com/office/officeart/2005/8/layout/list1"/>
    <dgm:cxn modelId="{7F24AE30-4AB1-483F-AC1D-9D0F9F165A9E}" type="presOf" srcId="{2DA1FDA4-B333-48BD-89E1-5BFD82EDA685}" destId="{F53AA15E-5FDF-49D3-A70E-50A621B161B4}" srcOrd="0" destOrd="0" presId="urn:microsoft.com/office/officeart/2005/8/layout/list1"/>
    <dgm:cxn modelId="{B078F2D9-6574-4308-8448-2B1CA9B7ED51}" type="presParOf" srcId="{1E082E4A-83F8-4961-8FBE-1A1DE20E56A3}" destId="{486E7C77-0D1C-4011-948D-1CFB1C7AD181}" srcOrd="0" destOrd="0" presId="urn:microsoft.com/office/officeart/2005/8/layout/list1"/>
    <dgm:cxn modelId="{A3C2DD70-6DC3-4381-8AD6-BE051346BF1B}" type="presParOf" srcId="{486E7C77-0D1C-4011-948D-1CFB1C7AD181}" destId="{AE1B9558-6DE8-4FE8-AF2E-1F9EAABC2D9F}" srcOrd="0" destOrd="0" presId="urn:microsoft.com/office/officeart/2005/8/layout/list1"/>
    <dgm:cxn modelId="{2ACDE24B-A0AF-4C79-8D32-6FDA2412B599}" type="presParOf" srcId="{486E7C77-0D1C-4011-948D-1CFB1C7AD181}" destId="{C02BB673-A03E-4C08-8AB2-E74E60D3A234}" srcOrd="1" destOrd="0" presId="urn:microsoft.com/office/officeart/2005/8/layout/list1"/>
    <dgm:cxn modelId="{8A4AF1B7-554F-4843-BE4D-67DBE2F70F07}" type="presParOf" srcId="{1E082E4A-83F8-4961-8FBE-1A1DE20E56A3}" destId="{EFBC0136-8F2B-4912-97A2-742D62817F91}" srcOrd="1" destOrd="0" presId="urn:microsoft.com/office/officeart/2005/8/layout/list1"/>
    <dgm:cxn modelId="{5C5DFF9E-7443-4576-AFA8-32DD78988F4F}" type="presParOf" srcId="{1E082E4A-83F8-4961-8FBE-1A1DE20E56A3}" destId="{1EB06E72-D95C-4488-B0A7-D78B23380EAF}" srcOrd="2" destOrd="0" presId="urn:microsoft.com/office/officeart/2005/8/layout/list1"/>
    <dgm:cxn modelId="{232F22BD-D300-4A9A-8464-78EA97E38BD9}" type="presParOf" srcId="{1E082E4A-83F8-4961-8FBE-1A1DE20E56A3}" destId="{1FCDA4F2-DB22-4DA4-B350-4A29D8F84B47}" srcOrd="3" destOrd="0" presId="urn:microsoft.com/office/officeart/2005/8/layout/list1"/>
    <dgm:cxn modelId="{414254BC-5D9B-4EB6-89C0-9911E5AFFCCB}" type="presParOf" srcId="{1E082E4A-83F8-4961-8FBE-1A1DE20E56A3}" destId="{C58929F1-94FC-4B42-9DD7-7959673CDD5B}" srcOrd="4" destOrd="0" presId="urn:microsoft.com/office/officeart/2005/8/layout/list1"/>
    <dgm:cxn modelId="{855C8703-A7CA-4A59-8AB7-BACC143583B2}" type="presParOf" srcId="{C58929F1-94FC-4B42-9DD7-7959673CDD5B}" destId="{F53AA15E-5FDF-49D3-A70E-50A621B161B4}" srcOrd="0" destOrd="0" presId="urn:microsoft.com/office/officeart/2005/8/layout/list1"/>
    <dgm:cxn modelId="{C2095DAC-8393-4237-9360-8952A2448CCD}" type="presParOf" srcId="{C58929F1-94FC-4B42-9DD7-7959673CDD5B}" destId="{B3D460D2-25E0-4E9F-BE9E-32E53F66F612}" srcOrd="1" destOrd="0" presId="urn:microsoft.com/office/officeart/2005/8/layout/list1"/>
    <dgm:cxn modelId="{81370B94-C4E0-4958-9804-D39A58E719B7}" type="presParOf" srcId="{1E082E4A-83F8-4961-8FBE-1A1DE20E56A3}" destId="{8F85531A-B232-4F0B-BA30-9C57B243FAD6}" srcOrd="5" destOrd="0" presId="urn:microsoft.com/office/officeart/2005/8/layout/list1"/>
    <dgm:cxn modelId="{7B100AC8-9085-4E82-96CB-462A59081901}" type="presParOf" srcId="{1E082E4A-83F8-4961-8FBE-1A1DE20E56A3}" destId="{F96BA8A3-0C42-4FAD-8436-325472A6DEE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61D5B4-683F-43B7-A0D6-B6E3488C6AC1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85AE859-B085-4AC4-9E1B-4E31217CEE0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правила поведения детей во время «Клубного часа»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F836E3-669E-4FD8-9EAC-23FF70AE25EA}" type="parTrans" cxnId="{ABF8797C-80DB-479B-BE8B-A75E8C065A9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0D104B-B8DB-4DB1-B33D-480F675FAFB3}" type="sibTrans" cxnId="{ABF8797C-80DB-479B-BE8B-A75E8C065A9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851992-0352-4007-B660-CB5B930B645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Говори «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здрав-ствуйте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» и «до свидания», когда входишь в другую группу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940573-0614-4CB0-AB1A-E3E321D9FBD0}" type="parTrans" cxnId="{8412D038-6C80-4B48-B09D-793773B8E4B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95291B-94D7-448A-8DC5-F9E7867CC4CE}" type="sibTrans" cxnId="{8412D038-6C80-4B48-B09D-793773B8E4B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CD8A5C-7735-4703-9395-8EB98A5DA257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Если взял игрушку поиграть – положи ее на место, когда уходишь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9C2FC1-1C99-452F-9512-A5BE048995B0}" type="parTrans" cxnId="{EB0E9CCE-24A6-451C-B67C-BC4687F8437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F81BF7-C0AB-4CB3-BFD6-8FCDB17B12BA}" type="sibTrans" cxnId="{EB0E9CCE-24A6-451C-B67C-BC4687F8437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F4C005-23E2-45FF-BCE6-EA466C871C9B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Не отнимай игрушки у других детей, если они взяли ее первыми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898623-BDF5-40C7-BB4E-D8F755D53FD6}" type="parTrans" cxnId="{455043F5-DFCD-4A52-A464-CED9458F7A9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33DF10-7E52-4456-AC78-C2424F77FC4D}" type="sibTrans" cxnId="{455043F5-DFCD-4A52-A464-CED9458F7A9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02F4F7-8100-4DAD-A658-DEA1219ED7C5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Помогай проводить занятие, если оно проходит во время «Клубного часа»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E6D110-C245-46F8-808F-37598B455745}" type="parTrans" cxnId="{85DAF758-9D38-4C21-AD69-36194C9CB8E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D80869-7A3E-4BAF-98CA-FB35FACA1051}" type="sibTrans" cxnId="{85DAF758-9D38-4C21-AD69-36194C9CB8E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939181-3679-443A-AB10-1FB478B48120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Говори спокойно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667515-AAB4-4975-AB19-F107F7679E30}" type="parTrans" cxnId="{4D08F05A-835D-4EA2-97B0-7F8A14C4505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C1F1BE-AEBA-4E1B-B920-C49A34871A76}" type="sibTrans" cxnId="{4D08F05A-835D-4EA2-97B0-7F8A14C45059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11D62B-EA71-458D-8E27-027C8E88028A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Ходи спокойно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9C8F37-4F40-4939-9B91-0B6264DC082C}" type="parTrans" cxnId="{B9EE0276-EE13-4152-9319-B9A4E4C7988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5F2D44-72E3-4773-A8BD-3C156EF50313}" type="sibTrans" cxnId="{B9EE0276-EE13-4152-9319-B9A4E4C7988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D32C5B-46DC-40A8-B67D-F9F801174AD6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Возвра-щайся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в группу по сигналу звонка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638380-815A-47D0-8818-D8AE90F7037D}" type="parTrans" cxnId="{22BFEB25-BB60-4A91-B025-C221A9CF82C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369B4F-AF8F-44E6-9545-7D6414969672}" type="sibTrans" cxnId="{22BFEB25-BB60-4A91-B025-C221A9CF82C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FFDCED-90D7-4ECB-B3E9-CFBFA6D2A1A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Если не хочешь ходить в другие группы, то можно остаться в своей группе или вернуться в нее, если устал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7E573E-F026-4F8C-8717-7AF3EC4AB8BD}" type="parTrans" cxnId="{08E4F433-C2C8-4473-9D3D-D2BA16F2B26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5C0A9F-08C7-4E70-9A6B-4309B4326C7D}" type="sibTrans" cxnId="{08E4F433-C2C8-4473-9D3D-D2BA16F2B26E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7C122F-C6D5-4763-ACC3-6EE0EE403044}" type="pres">
      <dgm:prSet presAssocID="{9061D5B4-683F-43B7-A0D6-B6E3488C6AC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ECEC13-8E14-44E9-AC15-23E9F12BD1F8}" type="pres">
      <dgm:prSet presAssocID="{585AE859-B085-4AC4-9E1B-4E31217CEE02}" presName="roof" presStyleLbl="dkBgShp" presStyleIdx="0" presStyleCnt="2"/>
      <dgm:spPr/>
      <dgm:t>
        <a:bodyPr/>
        <a:lstStyle/>
        <a:p>
          <a:endParaRPr lang="ru-RU"/>
        </a:p>
      </dgm:t>
    </dgm:pt>
    <dgm:pt modelId="{5805F2C9-13D0-49F3-AFA3-D3B95E315BFD}" type="pres">
      <dgm:prSet presAssocID="{585AE859-B085-4AC4-9E1B-4E31217CEE02}" presName="pillars" presStyleCnt="0"/>
      <dgm:spPr/>
    </dgm:pt>
    <dgm:pt modelId="{AAEF7B9C-BBE4-4AA4-BC29-076599258C97}" type="pres">
      <dgm:prSet presAssocID="{585AE859-B085-4AC4-9E1B-4E31217CEE02}" presName="pillar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8D50B-85B3-4407-871A-5423B54877C6}" type="pres">
      <dgm:prSet presAssocID="{F7CD8A5C-7735-4703-9395-8EB98A5DA257}" presName="pillar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BC8A3-0B19-493A-ACA4-0134E335DAD2}" type="pres">
      <dgm:prSet presAssocID="{35F4C005-23E2-45FF-BCE6-EA466C871C9B}" presName="pillar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B18B8-FCF8-42EC-A4D6-16D62DB500AC}" type="pres">
      <dgm:prSet presAssocID="{E002F4F7-8100-4DAD-A658-DEA1219ED7C5}" presName="pillar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C1238-C306-4597-A8B0-3BB76E235625}" type="pres">
      <dgm:prSet presAssocID="{FB939181-3679-443A-AB10-1FB478B48120}" presName="pillar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4D2C9-C6EA-44B4-82F6-B057FF47AC66}" type="pres">
      <dgm:prSet presAssocID="{A411D62B-EA71-458D-8E27-027C8E88028A}" presName="pillar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6A8B6-2835-4B7F-A5E2-B83D65004EB3}" type="pres">
      <dgm:prSet presAssocID="{C2D32C5B-46DC-40A8-B67D-F9F801174AD6}" presName="pillar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80F17-7861-468F-8AB1-EAA536EE899C}" type="pres">
      <dgm:prSet presAssocID="{2EFFDCED-90D7-4ECB-B3E9-CFBFA6D2A1AA}" presName="pillar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84D96-C51F-4A76-A8FB-4DC05509FB2C}" type="pres">
      <dgm:prSet presAssocID="{585AE859-B085-4AC4-9E1B-4E31217CEE02}" presName="base" presStyleLbl="dkBgShp" presStyleIdx="1" presStyleCnt="2" custLinFactY="100000" custLinFactNeighborX="-5792" custLinFactNeighborY="196952"/>
      <dgm:spPr/>
    </dgm:pt>
  </dgm:ptLst>
  <dgm:cxnLst>
    <dgm:cxn modelId="{85DAF758-9D38-4C21-AD69-36194C9CB8E3}" srcId="{585AE859-B085-4AC4-9E1B-4E31217CEE02}" destId="{E002F4F7-8100-4DAD-A658-DEA1219ED7C5}" srcOrd="3" destOrd="0" parTransId="{1FE6D110-C245-46F8-808F-37598B455745}" sibTransId="{EED80869-7A3E-4BAF-98CA-FB35FACA1051}"/>
    <dgm:cxn modelId="{B9EE0276-EE13-4152-9319-B9A4E4C79882}" srcId="{585AE859-B085-4AC4-9E1B-4E31217CEE02}" destId="{A411D62B-EA71-458D-8E27-027C8E88028A}" srcOrd="5" destOrd="0" parTransId="{BB9C8F37-4F40-4939-9B91-0B6264DC082C}" sibTransId="{885F2D44-72E3-4773-A8BD-3C156EF50313}"/>
    <dgm:cxn modelId="{ABF8797C-80DB-479B-BE8B-A75E8C065A9D}" srcId="{9061D5B4-683F-43B7-A0D6-B6E3488C6AC1}" destId="{585AE859-B085-4AC4-9E1B-4E31217CEE02}" srcOrd="0" destOrd="0" parTransId="{1BF836E3-669E-4FD8-9EAC-23FF70AE25EA}" sibTransId="{380D104B-B8DB-4DB1-B33D-480F675FAFB3}"/>
    <dgm:cxn modelId="{8CE691FE-0BF8-4047-A4B3-346673877739}" type="presOf" srcId="{585AE859-B085-4AC4-9E1B-4E31217CEE02}" destId="{3EECEC13-8E14-44E9-AC15-23E9F12BD1F8}" srcOrd="0" destOrd="0" presId="urn:microsoft.com/office/officeart/2005/8/layout/hList3"/>
    <dgm:cxn modelId="{D26BB410-8C05-4FA8-A2AE-C154B9A846F6}" type="presOf" srcId="{9061D5B4-683F-43B7-A0D6-B6E3488C6AC1}" destId="{467C122F-C6D5-4763-ACC3-6EE0EE403044}" srcOrd="0" destOrd="0" presId="urn:microsoft.com/office/officeart/2005/8/layout/hList3"/>
    <dgm:cxn modelId="{07D7D6A3-3EC8-44BE-9A06-73138FB4E8E2}" type="presOf" srcId="{A411D62B-EA71-458D-8E27-027C8E88028A}" destId="{9784D2C9-C6EA-44B4-82F6-B057FF47AC66}" srcOrd="0" destOrd="0" presId="urn:microsoft.com/office/officeart/2005/8/layout/hList3"/>
    <dgm:cxn modelId="{4D08F05A-835D-4EA2-97B0-7F8A14C45059}" srcId="{585AE859-B085-4AC4-9E1B-4E31217CEE02}" destId="{FB939181-3679-443A-AB10-1FB478B48120}" srcOrd="4" destOrd="0" parTransId="{40667515-AAB4-4975-AB19-F107F7679E30}" sibTransId="{AEC1F1BE-AEBA-4E1B-B920-C49A34871A76}"/>
    <dgm:cxn modelId="{F1DD11D0-B408-4BDE-A87D-2BD286462B46}" type="presOf" srcId="{E002F4F7-8100-4DAD-A658-DEA1219ED7C5}" destId="{BB4B18B8-FCF8-42EC-A4D6-16D62DB500AC}" srcOrd="0" destOrd="0" presId="urn:microsoft.com/office/officeart/2005/8/layout/hList3"/>
    <dgm:cxn modelId="{5E278EC8-98F6-4FF9-9179-9934C7866736}" type="presOf" srcId="{C2D32C5B-46DC-40A8-B67D-F9F801174AD6}" destId="{BBF6A8B6-2835-4B7F-A5E2-B83D65004EB3}" srcOrd="0" destOrd="0" presId="urn:microsoft.com/office/officeart/2005/8/layout/hList3"/>
    <dgm:cxn modelId="{22BFEB25-BB60-4A91-B025-C221A9CF82C5}" srcId="{585AE859-B085-4AC4-9E1B-4E31217CEE02}" destId="{C2D32C5B-46DC-40A8-B67D-F9F801174AD6}" srcOrd="6" destOrd="0" parTransId="{93638380-815A-47D0-8818-D8AE90F7037D}" sibTransId="{C0369B4F-AF8F-44E6-9545-7D6414969672}"/>
    <dgm:cxn modelId="{455043F5-DFCD-4A52-A464-CED9458F7A9A}" srcId="{585AE859-B085-4AC4-9E1B-4E31217CEE02}" destId="{35F4C005-23E2-45FF-BCE6-EA466C871C9B}" srcOrd="2" destOrd="0" parTransId="{70898623-BDF5-40C7-BB4E-D8F755D53FD6}" sibTransId="{F733DF10-7E52-4456-AC78-C2424F77FC4D}"/>
    <dgm:cxn modelId="{2128BE97-C3A7-4EF6-A98D-3BCF7606AF25}" type="presOf" srcId="{35F4C005-23E2-45FF-BCE6-EA466C871C9B}" destId="{468BC8A3-0B19-493A-ACA4-0134E335DAD2}" srcOrd="0" destOrd="0" presId="urn:microsoft.com/office/officeart/2005/8/layout/hList3"/>
    <dgm:cxn modelId="{31D0E4E0-F824-4152-97B3-A32AED5738C5}" type="presOf" srcId="{FB939181-3679-443A-AB10-1FB478B48120}" destId="{181C1238-C306-4597-A8B0-3BB76E235625}" srcOrd="0" destOrd="0" presId="urn:microsoft.com/office/officeart/2005/8/layout/hList3"/>
    <dgm:cxn modelId="{8412D038-6C80-4B48-B09D-793773B8E4BE}" srcId="{585AE859-B085-4AC4-9E1B-4E31217CEE02}" destId="{64851992-0352-4007-B660-CB5B930B645A}" srcOrd="0" destOrd="0" parTransId="{3D940573-0614-4CB0-AB1A-E3E321D9FBD0}" sibTransId="{0495291B-94D7-448A-8DC5-F9E7867CC4CE}"/>
    <dgm:cxn modelId="{6AFDC8B4-A311-47D8-ABA4-03B786A11CDA}" type="presOf" srcId="{2EFFDCED-90D7-4ECB-B3E9-CFBFA6D2A1AA}" destId="{65B80F17-7861-468F-8AB1-EAA536EE899C}" srcOrd="0" destOrd="0" presId="urn:microsoft.com/office/officeart/2005/8/layout/hList3"/>
    <dgm:cxn modelId="{AB12D1A5-5C08-428E-8B5B-AE8A5B279328}" type="presOf" srcId="{F7CD8A5C-7735-4703-9395-8EB98A5DA257}" destId="{9008D50B-85B3-4407-871A-5423B54877C6}" srcOrd="0" destOrd="0" presId="urn:microsoft.com/office/officeart/2005/8/layout/hList3"/>
    <dgm:cxn modelId="{025CA513-74E1-4D6F-97F7-95E4EDFB2D61}" type="presOf" srcId="{64851992-0352-4007-B660-CB5B930B645A}" destId="{AAEF7B9C-BBE4-4AA4-BC29-076599258C97}" srcOrd="0" destOrd="0" presId="urn:microsoft.com/office/officeart/2005/8/layout/hList3"/>
    <dgm:cxn modelId="{EB0E9CCE-24A6-451C-B67C-BC4687F8437E}" srcId="{585AE859-B085-4AC4-9E1B-4E31217CEE02}" destId="{F7CD8A5C-7735-4703-9395-8EB98A5DA257}" srcOrd="1" destOrd="0" parTransId="{729C2FC1-1C99-452F-9512-A5BE048995B0}" sibTransId="{7CF81BF7-C0AB-4CB3-BFD6-8FCDB17B12BA}"/>
    <dgm:cxn modelId="{08E4F433-C2C8-4473-9D3D-D2BA16F2B26E}" srcId="{585AE859-B085-4AC4-9E1B-4E31217CEE02}" destId="{2EFFDCED-90D7-4ECB-B3E9-CFBFA6D2A1AA}" srcOrd="7" destOrd="0" parTransId="{097E573E-F026-4F8C-8717-7AF3EC4AB8BD}" sibTransId="{515C0A9F-08C7-4E70-9A6B-4309B4326C7D}"/>
    <dgm:cxn modelId="{FF42FA85-19D3-4737-9CD7-26607E4C56FB}" type="presParOf" srcId="{467C122F-C6D5-4763-ACC3-6EE0EE403044}" destId="{3EECEC13-8E14-44E9-AC15-23E9F12BD1F8}" srcOrd="0" destOrd="0" presId="urn:microsoft.com/office/officeart/2005/8/layout/hList3"/>
    <dgm:cxn modelId="{640EBF16-7A77-47B0-967B-26410353A6DB}" type="presParOf" srcId="{467C122F-C6D5-4763-ACC3-6EE0EE403044}" destId="{5805F2C9-13D0-49F3-AFA3-D3B95E315BFD}" srcOrd="1" destOrd="0" presId="urn:microsoft.com/office/officeart/2005/8/layout/hList3"/>
    <dgm:cxn modelId="{D3BAF9EC-50B7-4F9F-809C-45555036F70A}" type="presParOf" srcId="{5805F2C9-13D0-49F3-AFA3-D3B95E315BFD}" destId="{AAEF7B9C-BBE4-4AA4-BC29-076599258C97}" srcOrd="0" destOrd="0" presId="urn:microsoft.com/office/officeart/2005/8/layout/hList3"/>
    <dgm:cxn modelId="{966F4337-8DC8-4357-BCA5-80215AE88202}" type="presParOf" srcId="{5805F2C9-13D0-49F3-AFA3-D3B95E315BFD}" destId="{9008D50B-85B3-4407-871A-5423B54877C6}" srcOrd="1" destOrd="0" presId="urn:microsoft.com/office/officeart/2005/8/layout/hList3"/>
    <dgm:cxn modelId="{A27256D3-56B2-4CCC-ACBC-33B505959DED}" type="presParOf" srcId="{5805F2C9-13D0-49F3-AFA3-D3B95E315BFD}" destId="{468BC8A3-0B19-493A-ACA4-0134E335DAD2}" srcOrd="2" destOrd="0" presId="urn:microsoft.com/office/officeart/2005/8/layout/hList3"/>
    <dgm:cxn modelId="{68F7FB95-3969-4D59-B15A-327D28851E4A}" type="presParOf" srcId="{5805F2C9-13D0-49F3-AFA3-D3B95E315BFD}" destId="{BB4B18B8-FCF8-42EC-A4D6-16D62DB500AC}" srcOrd="3" destOrd="0" presId="urn:microsoft.com/office/officeart/2005/8/layout/hList3"/>
    <dgm:cxn modelId="{BC5E9880-CA6D-4855-8CD2-82E85975B78A}" type="presParOf" srcId="{5805F2C9-13D0-49F3-AFA3-D3B95E315BFD}" destId="{181C1238-C306-4597-A8B0-3BB76E235625}" srcOrd="4" destOrd="0" presId="urn:microsoft.com/office/officeart/2005/8/layout/hList3"/>
    <dgm:cxn modelId="{6DFA4963-FE6E-4412-A695-9779C310FFC5}" type="presParOf" srcId="{5805F2C9-13D0-49F3-AFA3-D3B95E315BFD}" destId="{9784D2C9-C6EA-44B4-82F6-B057FF47AC66}" srcOrd="5" destOrd="0" presId="urn:microsoft.com/office/officeart/2005/8/layout/hList3"/>
    <dgm:cxn modelId="{3F785A02-5A90-494A-8097-07EC97BDF19D}" type="presParOf" srcId="{5805F2C9-13D0-49F3-AFA3-D3B95E315BFD}" destId="{BBF6A8B6-2835-4B7F-A5E2-B83D65004EB3}" srcOrd="6" destOrd="0" presId="urn:microsoft.com/office/officeart/2005/8/layout/hList3"/>
    <dgm:cxn modelId="{FB18B8C8-29D4-4B4E-8D3F-1A79BE79C8BA}" type="presParOf" srcId="{5805F2C9-13D0-49F3-AFA3-D3B95E315BFD}" destId="{65B80F17-7861-468F-8AB1-EAA536EE899C}" srcOrd="7" destOrd="0" presId="urn:microsoft.com/office/officeart/2005/8/layout/hList3"/>
    <dgm:cxn modelId="{A0FCB443-8DEB-40F1-BDDE-A1BF5BD99A2E}" type="presParOf" srcId="{467C122F-C6D5-4763-ACC3-6EE0EE403044}" destId="{FD484D96-C51F-4A76-A8FB-4DC05509FB2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177C36-C456-4FBF-8906-2FBAC6B050A7}">
      <dsp:nvSpPr>
        <dsp:cNvPr id="0" name=""/>
        <dsp:cNvSpPr/>
      </dsp:nvSpPr>
      <dsp:spPr>
        <a:xfrm>
          <a:off x="526181" y="2033"/>
          <a:ext cx="3853160" cy="23118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 образовательная деятельность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(в утренние часы)</a:t>
          </a:r>
          <a:endParaRPr lang="ru-RU" sz="3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6181" y="2033"/>
        <a:ext cx="3853160" cy="2311896"/>
      </dsp:txXfrm>
    </dsp:sp>
    <dsp:sp modelId="{D44367A9-C05F-4BE6-B2D9-FDC38E73ACD2}">
      <dsp:nvSpPr>
        <dsp:cNvPr id="0" name=""/>
        <dsp:cNvSpPr/>
      </dsp:nvSpPr>
      <dsp:spPr>
        <a:xfrm>
          <a:off x="4764658" y="2033"/>
          <a:ext cx="3853160" cy="2311896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 деятельность в группах по интересам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(в вечернее время)</a:t>
          </a:r>
          <a:endParaRPr lang="ru-RU" sz="3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64658" y="2033"/>
        <a:ext cx="3853160" cy="2311896"/>
      </dsp:txXfrm>
    </dsp:sp>
    <dsp:sp modelId="{DE88DF33-3160-4763-920E-2426EDAC4851}">
      <dsp:nvSpPr>
        <dsp:cNvPr id="0" name=""/>
        <dsp:cNvSpPr/>
      </dsp:nvSpPr>
      <dsp:spPr>
        <a:xfrm>
          <a:off x="526181" y="2699246"/>
          <a:ext cx="3853160" cy="2311896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прогулки</a:t>
          </a:r>
          <a:endParaRPr lang="ru-RU" sz="3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6181" y="2699246"/>
        <a:ext cx="3853160" cy="2311896"/>
      </dsp:txXfrm>
    </dsp:sp>
    <dsp:sp modelId="{9C2F3816-924C-4CF8-9512-EAAA63E5E06A}">
      <dsp:nvSpPr>
        <dsp:cNvPr id="0" name=""/>
        <dsp:cNvSpPr/>
      </dsp:nvSpPr>
      <dsp:spPr>
        <a:xfrm>
          <a:off x="4764658" y="2699246"/>
          <a:ext cx="3853160" cy="231189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проведения досуга</a:t>
          </a:r>
          <a:endParaRPr lang="ru-RU" sz="3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64658" y="2699246"/>
        <a:ext cx="3853160" cy="23118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225542-62CD-4054-AA18-7C83B35DC2C7}">
      <dsp:nvSpPr>
        <dsp:cNvPr id="0" name=""/>
        <dsp:cNvSpPr/>
      </dsp:nvSpPr>
      <dsp:spPr>
        <a:xfrm rot="5400000">
          <a:off x="5652002" y="-2215742"/>
          <a:ext cx="1131834" cy="585216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Дети свободно перемещаются по всей территории детского сада (в помещении или на улице) и самостоятельно организуют разновозрастное общение по интересам без помощи взрослых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5652002" y="-2215742"/>
        <a:ext cx="1131834" cy="5852160"/>
      </dsp:txXfrm>
    </dsp:sp>
    <dsp:sp modelId="{3B3B7C13-2D4B-48E4-8752-A711CEBA6687}">
      <dsp:nvSpPr>
        <dsp:cNvPr id="0" name=""/>
        <dsp:cNvSpPr/>
      </dsp:nvSpPr>
      <dsp:spPr>
        <a:xfrm>
          <a:off x="0" y="2941"/>
          <a:ext cx="3291840" cy="14147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свободный</a:t>
          </a:r>
          <a:endParaRPr lang="ru-RU" sz="3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941"/>
        <a:ext cx="3291840" cy="1414792"/>
      </dsp:txXfrm>
    </dsp:sp>
    <dsp:sp modelId="{F125C38B-4181-42C5-9F7E-1F07E3278D33}">
      <dsp:nvSpPr>
        <dsp:cNvPr id="0" name=""/>
        <dsp:cNvSpPr/>
      </dsp:nvSpPr>
      <dsp:spPr>
        <a:xfrm rot="5400000">
          <a:off x="5652002" y="-730210"/>
          <a:ext cx="1131834" cy="5852160"/>
        </a:xfrm>
        <a:prstGeom prst="round2Same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 этом случае «Клубные часы» включены в ситуацию месяца.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5652002" y="-730210"/>
        <a:ext cx="1131834" cy="5852160"/>
      </dsp:txXfrm>
    </dsp:sp>
    <dsp:sp modelId="{D5C25316-EA9A-464F-9DD5-86C2552B1D70}">
      <dsp:nvSpPr>
        <dsp:cNvPr id="0" name=""/>
        <dsp:cNvSpPr/>
      </dsp:nvSpPr>
      <dsp:spPr>
        <a:xfrm>
          <a:off x="0" y="1488473"/>
          <a:ext cx="3291840" cy="1414792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тематический</a:t>
          </a:r>
          <a:endParaRPr lang="ru-RU" sz="3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488473"/>
        <a:ext cx="3291840" cy="1414792"/>
      </dsp:txXfrm>
    </dsp:sp>
    <dsp:sp modelId="{E9259DFA-46D6-4ABD-BE96-9DC923F99BB9}">
      <dsp:nvSpPr>
        <dsp:cNvPr id="0" name=""/>
        <dsp:cNvSpPr/>
      </dsp:nvSpPr>
      <dsp:spPr>
        <a:xfrm rot="5400000">
          <a:off x="5652002" y="755322"/>
          <a:ext cx="1131834" cy="5852160"/>
        </a:xfrm>
        <a:prstGeom prst="round2Same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 основу этого типа «Клубного часа» положено самоопределение ребёнка в выборе различных видов деятельности.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5652002" y="755322"/>
        <a:ext cx="1131834" cy="5852160"/>
      </dsp:txXfrm>
    </dsp:sp>
    <dsp:sp modelId="{C2BF058C-90FE-426E-94C6-A48E219FE132}">
      <dsp:nvSpPr>
        <dsp:cNvPr id="0" name=""/>
        <dsp:cNvSpPr/>
      </dsp:nvSpPr>
      <dsp:spPr>
        <a:xfrm>
          <a:off x="0" y="2974005"/>
          <a:ext cx="3291840" cy="1414792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деятельностный</a:t>
          </a:r>
          <a:endParaRPr lang="ru-RU" sz="3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974005"/>
        <a:ext cx="3291840" cy="1414792"/>
      </dsp:txXfrm>
    </dsp:sp>
    <dsp:sp modelId="{B616D411-CEC9-496F-B07D-860C80BD9980}">
      <dsp:nvSpPr>
        <dsp:cNvPr id="0" name=""/>
        <dsp:cNvSpPr/>
      </dsp:nvSpPr>
      <dsp:spPr>
        <a:xfrm rot="5400000">
          <a:off x="5652002" y="2244657"/>
          <a:ext cx="1131834" cy="5852160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Дети подготовительной к школе группы сами организуют всю деятельность на «Клубном часе» для всех детей.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5652002" y="2244657"/>
        <a:ext cx="1131834" cy="5852160"/>
      </dsp:txXfrm>
    </dsp:sp>
    <dsp:sp modelId="{0F19DDB5-D86F-4CA2-967D-C5BBB2033DFD}">
      <dsp:nvSpPr>
        <dsp:cNvPr id="0" name=""/>
        <dsp:cNvSpPr/>
      </dsp:nvSpPr>
      <dsp:spPr>
        <a:xfrm>
          <a:off x="0" y="4459537"/>
          <a:ext cx="3291840" cy="141479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творческий</a:t>
          </a:r>
          <a:endParaRPr lang="ru-RU" sz="3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459537"/>
        <a:ext cx="3291840" cy="14147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1774EB-752C-4B22-8FB7-9D232E4ACF61}">
      <dsp:nvSpPr>
        <dsp:cNvPr id="0" name=""/>
        <dsp:cNvSpPr/>
      </dsp:nvSpPr>
      <dsp:spPr>
        <a:xfrm>
          <a:off x="2167108" y="373687"/>
          <a:ext cx="4829186" cy="482918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12205" y="1397014"/>
        <a:ext cx="1724709" cy="1437258"/>
      </dsp:txXfrm>
    </dsp:sp>
    <dsp:sp modelId="{38965B75-8254-4513-B1D0-BF4328D85660}">
      <dsp:nvSpPr>
        <dsp:cNvPr id="0" name=""/>
        <dsp:cNvSpPr/>
      </dsp:nvSpPr>
      <dsp:spPr>
        <a:xfrm>
          <a:off x="2067650" y="546158"/>
          <a:ext cx="4829186" cy="482918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17456" y="3679380"/>
        <a:ext cx="2587064" cy="1264787"/>
      </dsp:txXfrm>
    </dsp:sp>
    <dsp:sp modelId="{29D8AC33-DA6A-4CF4-8B16-02C6FDA87C4B}">
      <dsp:nvSpPr>
        <dsp:cNvPr id="0" name=""/>
        <dsp:cNvSpPr/>
      </dsp:nvSpPr>
      <dsp:spPr>
        <a:xfrm>
          <a:off x="1968192" y="373687"/>
          <a:ext cx="4829186" cy="482918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воспитанники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27573" y="1397014"/>
        <a:ext cx="1724709" cy="1437258"/>
      </dsp:txXfrm>
    </dsp:sp>
    <dsp:sp modelId="{0EB3338A-1D96-48C5-A939-6EDA126A0533}">
      <dsp:nvSpPr>
        <dsp:cNvPr id="0" name=""/>
        <dsp:cNvSpPr/>
      </dsp:nvSpPr>
      <dsp:spPr>
        <a:xfrm>
          <a:off x="1868557" y="74737"/>
          <a:ext cx="5427086" cy="542708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9D1CA5-4D40-4173-82F8-D3F549AC5E39}">
      <dsp:nvSpPr>
        <dsp:cNvPr id="0" name=""/>
        <dsp:cNvSpPr/>
      </dsp:nvSpPr>
      <dsp:spPr>
        <a:xfrm>
          <a:off x="1768700" y="246903"/>
          <a:ext cx="5427086" cy="542708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190CFB-16C0-4BE0-9412-8DFF4267AC6E}">
      <dsp:nvSpPr>
        <dsp:cNvPr id="0" name=""/>
        <dsp:cNvSpPr/>
      </dsp:nvSpPr>
      <dsp:spPr>
        <a:xfrm>
          <a:off x="1668844" y="74737"/>
          <a:ext cx="5427086" cy="542708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0DE112-2DE2-4381-B482-C09E38AF8225}">
      <dsp:nvSpPr>
        <dsp:cNvPr id="0" name=""/>
        <dsp:cNvSpPr/>
      </dsp:nvSpPr>
      <dsp:spPr>
        <a:xfrm>
          <a:off x="0" y="427940"/>
          <a:ext cx="9144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CE051-2C12-4C90-A471-6D7A28CA6570}">
      <dsp:nvSpPr>
        <dsp:cNvPr id="0" name=""/>
        <dsp:cNvSpPr/>
      </dsp:nvSpPr>
      <dsp:spPr>
        <a:xfrm>
          <a:off x="457200" y="73700"/>
          <a:ext cx="6400800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знакомство с технологией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57200" y="73700"/>
        <a:ext cx="6400800" cy="708480"/>
      </dsp:txXfrm>
    </dsp:sp>
    <dsp:sp modelId="{E4A33EEA-E5BF-4EE6-9538-7009263B785F}">
      <dsp:nvSpPr>
        <dsp:cNvPr id="0" name=""/>
        <dsp:cNvSpPr/>
      </dsp:nvSpPr>
      <dsp:spPr>
        <a:xfrm>
          <a:off x="0" y="1516580"/>
          <a:ext cx="9144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B61B4-4919-48AB-8B1B-2B1E1766E1CA}">
      <dsp:nvSpPr>
        <dsp:cNvPr id="0" name=""/>
        <dsp:cNvSpPr/>
      </dsp:nvSpPr>
      <dsp:spPr>
        <a:xfrm>
          <a:off x="457200" y="1162340"/>
          <a:ext cx="6400800" cy="70848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как это повлияет на детей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57200" y="1162340"/>
        <a:ext cx="6400800" cy="708480"/>
      </dsp:txXfrm>
    </dsp:sp>
    <dsp:sp modelId="{818C8F2D-B85C-404B-A064-672E9D930F14}">
      <dsp:nvSpPr>
        <dsp:cNvPr id="0" name=""/>
        <dsp:cNvSpPr/>
      </dsp:nvSpPr>
      <dsp:spPr>
        <a:xfrm>
          <a:off x="0" y="2605220"/>
          <a:ext cx="9144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87F40-7A24-47F9-82DA-F9DFE10284D3}">
      <dsp:nvSpPr>
        <dsp:cNvPr id="0" name=""/>
        <dsp:cNvSpPr/>
      </dsp:nvSpPr>
      <dsp:spPr>
        <a:xfrm>
          <a:off x="457200" y="2250980"/>
          <a:ext cx="6400800" cy="7084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обеспечение безопасности детей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57200" y="2250980"/>
        <a:ext cx="6400800" cy="708480"/>
      </dsp:txXfrm>
    </dsp:sp>
    <dsp:sp modelId="{1FFBADDB-6113-4D9A-B923-C8BCB254E2DC}">
      <dsp:nvSpPr>
        <dsp:cNvPr id="0" name=""/>
        <dsp:cNvSpPr/>
      </dsp:nvSpPr>
      <dsp:spPr>
        <a:xfrm>
          <a:off x="0" y="3693860"/>
          <a:ext cx="9144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CB11F-F9C9-46C2-98F1-ABE010E5B295}">
      <dsp:nvSpPr>
        <dsp:cNvPr id="0" name=""/>
        <dsp:cNvSpPr/>
      </dsp:nvSpPr>
      <dsp:spPr>
        <a:xfrm>
          <a:off x="457200" y="3339620"/>
          <a:ext cx="6400800" cy="70848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информирование о дне недели и часе проведения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57200" y="3339620"/>
        <a:ext cx="6400800" cy="708480"/>
      </dsp:txXfrm>
    </dsp:sp>
    <dsp:sp modelId="{E4D69896-C5F0-486A-923C-17F4F37150CF}">
      <dsp:nvSpPr>
        <dsp:cNvPr id="0" name=""/>
        <dsp:cNvSpPr/>
      </dsp:nvSpPr>
      <dsp:spPr>
        <a:xfrm>
          <a:off x="0" y="4782499"/>
          <a:ext cx="9144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D9A25-B8BD-467A-8388-831DA1BD59D8}">
      <dsp:nvSpPr>
        <dsp:cNvPr id="0" name=""/>
        <dsp:cNvSpPr/>
      </dsp:nvSpPr>
      <dsp:spPr>
        <a:xfrm>
          <a:off x="457200" y="4428259"/>
          <a:ext cx="6400800" cy="7084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предоставление самим родителям принять участие в клубном часе, проводить мастер-классы, предлагать новую тематику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57200" y="4428259"/>
        <a:ext cx="6400800" cy="7084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B06E72-D95C-4488-B0A7-D78B23380EAF}">
      <dsp:nvSpPr>
        <dsp:cNvPr id="0" name=""/>
        <dsp:cNvSpPr/>
      </dsp:nvSpPr>
      <dsp:spPr>
        <a:xfrm>
          <a:off x="0" y="1027599"/>
          <a:ext cx="91440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BB673-A03E-4C08-8AB2-E74E60D3A234}">
      <dsp:nvSpPr>
        <dsp:cNvPr id="0" name=""/>
        <dsp:cNvSpPr/>
      </dsp:nvSpPr>
      <dsp:spPr>
        <a:xfrm>
          <a:off x="457200" y="496239"/>
          <a:ext cx="6400800" cy="1062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тематика «Клубных часов»</a:t>
          </a:r>
          <a:endParaRPr lang="ru-RU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7200" y="496239"/>
        <a:ext cx="6400800" cy="1062720"/>
      </dsp:txXfrm>
    </dsp:sp>
    <dsp:sp modelId="{F96BA8A3-0C42-4FAD-8436-325472A6DEE0}">
      <dsp:nvSpPr>
        <dsp:cNvPr id="0" name=""/>
        <dsp:cNvSpPr/>
      </dsp:nvSpPr>
      <dsp:spPr>
        <a:xfrm>
          <a:off x="0" y="2660559"/>
          <a:ext cx="91440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460D2-25E0-4E9F-BE9E-32E53F66F612}">
      <dsp:nvSpPr>
        <dsp:cNvPr id="0" name=""/>
        <dsp:cNvSpPr/>
      </dsp:nvSpPr>
      <dsp:spPr>
        <a:xfrm>
          <a:off x="457200" y="2129200"/>
          <a:ext cx="6400800" cy="10627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перспективный тематический план на полугодие</a:t>
          </a:r>
          <a:endParaRPr lang="ru-RU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7200" y="2129200"/>
        <a:ext cx="6400800" cy="10627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B06E72-D95C-4488-B0A7-D78B23380EAF}">
      <dsp:nvSpPr>
        <dsp:cNvPr id="0" name=""/>
        <dsp:cNvSpPr/>
      </dsp:nvSpPr>
      <dsp:spPr>
        <a:xfrm>
          <a:off x="0" y="483240"/>
          <a:ext cx="9144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BB673-A03E-4C08-8AB2-E74E60D3A234}">
      <dsp:nvSpPr>
        <dsp:cNvPr id="0" name=""/>
        <dsp:cNvSpPr/>
      </dsp:nvSpPr>
      <dsp:spPr>
        <a:xfrm>
          <a:off x="457200" y="10920"/>
          <a:ext cx="6400800" cy="944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периодичность</a:t>
          </a:r>
          <a:endParaRPr lang="ru-RU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7200" y="10920"/>
        <a:ext cx="6400800" cy="944640"/>
      </dsp:txXfrm>
    </dsp:sp>
    <dsp:sp modelId="{F96BA8A3-0C42-4FAD-8436-325472A6DEE0}">
      <dsp:nvSpPr>
        <dsp:cNvPr id="0" name=""/>
        <dsp:cNvSpPr/>
      </dsp:nvSpPr>
      <dsp:spPr>
        <a:xfrm>
          <a:off x="0" y="1934760"/>
          <a:ext cx="9144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460D2-25E0-4E9F-BE9E-32E53F66F612}">
      <dsp:nvSpPr>
        <dsp:cNvPr id="0" name=""/>
        <dsp:cNvSpPr/>
      </dsp:nvSpPr>
      <dsp:spPr>
        <a:xfrm>
          <a:off x="457200" y="1462440"/>
          <a:ext cx="6400800" cy="9446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длительность</a:t>
          </a:r>
          <a:endParaRPr lang="ru-RU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7200" y="1462440"/>
        <a:ext cx="6400800" cy="9446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ECEC13-8E14-44E9-AC15-23E9F12BD1F8}">
      <dsp:nvSpPr>
        <dsp:cNvPr id="0" name=""/>
        <dsp:cNvSpPr/>
      </dsp:nvSpPr>
      <dsp:spPr>
        <a:xfrm>
          <a:off x="0" y="0"/>
          <a:ext cx="9144000" cy="151690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правила поведения детей во время «Клубного часа»</a:t>
          </a:r>
          <a:endParaRPr lang="ru-RU" sz="4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516900"/>
      </dsp:txXfrm>
    </dsp:sp>
    <dsp:sp modelId="{AAEF7B9C-BBE4-4AA4-BC29-076599258C97}">
      <dsp:nvSpPr>
        <dsp:cNvPr id="0" name=""/>
        <dsp:cNvSpPr/>
      </dsp:nvSpPr>
      <dsp:spPr>
        <a:xfrm>
          <a:off x="0" y="1516900"/>
          <a:ext cx="1143000" cy="31854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Говори «</a:t>
          </a:r>
          <a:r>
            <a:rPr lang="ru-RU" sz="1600" kern="1200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здрав-ствуйте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» и «до свидания», когда входишь в другую группу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516900"/>
        <a:ext cx="1143000" cy="3185491"/>
      </dsp:txXfrm>
    </dsp:sp>
    <dsp:sp modelId="{9008D50B-85B3-4407-871A-5423B54877C6}">
      <dsp:nvSpPr>
        <dsp:cNvPr id="0" name=""/>
        <dsp:cNvSpPr/>
      </dsp:nvSpPr>
      <dsp:spPr>
        <a:xfrm>
          <a:off x="1143000" y="1516900"/>
          <a:ext cx="1143000" cy="31854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Если взял игрушку поиграть – положи ее на место, когда уходишь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3000" y="1516900"/>
        <a:ext cx="1143000" cy="3185491"/>
      </dsp:txXfrm>
    </dsp:sp>
    <dsp:sp modelId="{468BC8A3-0B19-493A-ACA4-0134E335DAD2}">
      <dsp:nvSpPr>
        <dsp:cNvPr id="0" name=""/>
        <dsp:cNvSpPr/>
      </dsp:nvSpPr>
      <dsp:spPr>
        <a:xfrm>
          <a:off x="2286000" y="1516900"/>
          <a:ext cx="1143000" cy="31854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Не отнимай игрушки у других детей, если они взяли ее первыми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6000" y="1516900"/>
        <a:ext cx="1143000" cy="3185491"/>
      </dsp:txXfrm>
    </dsp:sp>
    <dsp:sp modelId="{BB4B18B8-FCF8-42EC-A4D6-16D62DB500AC}">
      <dsp:nvSpPr>
        <dsp:cNvPr id="0" name=""/>
        <dsp:cNvSpPr/>
      </dsp:nvSpPr>
      <dsp:spPr>
        <a:xfrm>
          <a:off x="3429000" y="1516900"/>
          <a:ext cx="1143000" cy="31854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Помогай проводить занятие, если оно проходит во время «Клубного часа»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29000" y="1516900"/>
        <a:ext cx="1143000" cy="3185491"/>
      </dsp:txXfrm>
    </dsp:sp>
    <dsp:sp modelId="{181C1238-C306-4597-A8B0-3BB76E235625}">
      <dsp:nvSpPr>
        <dsp:cNvPr id="0" name=""/>
        <dsp:cNvSpPr/>
      </dsp:nvSpPr>
      <dsp:spPr>
        <a:xfrm>
          <a:off x="4572000" y="1516900"/>
          <a:ext cx="1143000" cy="31854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Говори спокойно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72000" y="1516900"/>
        <a:ext cx="1143000" cy="3185491"/>
      </dsp:txXfrm>
    </dsp:sp>
    <dsp:sp modelId="{9784D2C9-C6EA-44B4-82F6-B057FF47AC66}">
      <dsp:nvSpPr>
        <dsp:cNvPr id="0" name=""/>
        <dsp:cNvSpPr/>
      </dsp:nvSpPr>
      <dsp:spPr>
        <a:xfrm>
          <a:off x="5715000" y="1516900"/>
          <a:ext cx="1143000" cy="31854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Ходи спокойно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15000" y="1516900"/>
        <a:ext cx="1143000" cy="3185491"/>
      </dsp:txXfrm>
    </dsp:sp>
    <dsp:sp modelId="{BBF6A8B6-2835-4B7F-A5E2-B83D65004EB3}">
      <dsp:nvSpPr>
        <dsp:cNvPr id="0" name=""/>
        <dsp:cNvSpPr/>
      </dsp:nvSpPr>
      <dsp:spPr>
        <a:xfrm>
          <a:off x="6858000" y="1516900"/>
          <a:ext cx="1143000" cy="31854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Возвра-щайся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 в группу по сигналу звонка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58000" y="1516900"/>
        <a:ext cx="1143000" cy="3185491"/>
      </dsp:txXfrm>
    </dsp:sp>
    <dsp:sp modelId="{65B80F17-7861-468F-8AB1-EAA536EE899C}">
      <dsp:nvSpPr>
        <dsp:cNvPr id="0" name=""/>
        <dsp:cNvSpPr/>
      </dsp:nvSpPr>
      <dsp:spPr>
        <a:xfrm>
          <a:off x="8001000" y="1516900"/>
          <a:ext cx="1143000" cy="31854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Если не хочешь ходить в другие группы, то можно остаться в своей группе или вернуться в нее, если устал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01000" y="1516900"/>
        <a:ext cx="1143000" cy="3185491"/>
      </dsp:txXfrm>
    </dsp:sp>
    <dsp:sp modelId="{FD484D96-C51F-4A76-A8FB-4DC05509FB2C}">
      <dsp:nvSpPr>
        <dsp:cNvPr id="0" name=""/>
        <dsp:cNvSpPr/>
      </dsp:nvSpPr>
      <dsp:spPr>
        <a:xfrm>
          <a:off x="0" y="4702392"/>
          <a:ext cx="9144000" cy="35394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59500" y="5566093"/>
            <a:ext cx="6075638" cy="527293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100" dirty="0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95868" cy="58553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500" dirty="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298770" y="0"/>
            <a:ext cx="3295868" cy="585531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500" dirty="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11132581"/>
            <a:ext cx="3295868" cy="58553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500" dirty="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298770" y="11132581"/>
            <a:ext cx="3295868" cy="585531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98DB386-63CE-426F-9F0E-DD77C79FFD4C}" type="slidenum">
              <a:rPr lang="ru-RU" sz="15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7047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body"/>
          </p:nvPr>
        </p:nvSpPr>
        <p:spPr>
          <a:xfrm>
            <a:off x="688975" y="4760397"/>
            <a:ext cx="5511438" cy="450945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7" name="TextShape 2"/>
          <p:cNvSpPr txBox="1"/>
          <p:nvPr/>
        </p:nvSpPr>
        <p:spPr>
          <a:xfrm>
            <a:off x="3902745" y="9519215"/>
            <a:ext cx="2985197" cy="500700"/>
          </a:xfrm>
          <a:prstGeom prst="rect">
            <a:avLst/>
          </a:prstGeom>
          <a:noFill/>
          <a:ln>
            <a:noFill/>
          </a:ln>
        </p:spPr>
        <p:txBody>
          <a:bodyPr lIns="96634" tIns="48317" rIns="96634" bIns="48317" anchor="b"/>
          <a:lstStyle/>
          <a:p>
            <a:pPr algn="r">
              <a:lnSpc>
                <a:spcPct val="100000"/>
              </a:lnSpc>
            </a:pPr>
            <a:fld id="{A9F190B5-FE45-4B74-97BC-54D2F721E943}" type="slidenum">
              <a:rPr lang="ru-RU" sz="1300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8DB386-63CE-426F-9F0E-DD77C79FFD4C}" type="slidenum">
              <a:rPr lang="ru-RU" sz="1500" smtClean="0">
                <a:latin typeface="Times New Roman"/>
              </a:rPr>
              <a:pPr algn="r"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8DB386-63CE-426F-9F0E-DD77C79FFD4C}" type="slidenum">
              <a:rPr lang="ru-RU" sz="1500" smtClean="0">
                <a:latin typeface="Times New Roman"/>
              </a:rPr>
              <a:pPr algn="r"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8DB386-63CE-426F-9F0E-DD77C79FFD4C}" type="slidenum">
              <a:rPr lang="ru-RU" sz="1500" smtClean="0">
                <a:latin typeface="Times New Roman"/>
              </a:rPr>
              <a:pPr algn="r"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8DB386-63CE-426F-9F0E-DD77C79FFD4C}" type="slidenum">
              <a:rPr lang="ru-RU" sz="1500" smtClean="0">
                <a:latin typeface="Times New Roman"/>
              </a:rPr>
              <a:pPr algn="r"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8DB386-63CE-426F-9F0E-DD77C79FFD4C}" type="slidenum">
              <a:rPr lang="ru-RU" sz="1500" smtClean="0">
                <a:latin typeface="Times New Roman"/>
              </a:rPr>
              <a:pPr algn="r"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8DB386-63CE-426F-9F0E-DD77C79FFD4C}" type="slidenum">
              <a:rPr lang="ru-RU" sz="1500" smtClean="0">
                <a:latin typeface="Times New Roman"/>
              </a:rPr>
              <a:pPr algn="r"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8DB386-63CE-426F-9F0E-DD77C79FFD4C}" type="slidenum">
              <a:rPr lang="ru-RU" sz="1500" smtClean="0">
                <a:latin typeface="Times New Roman"/>
              </a:rPr>
              <a:pPr algn="r"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body"/>
          </p:nvPr>
        </p:nvSpPr>
        <p:spPr>
          <a:xfrm>
            <a:off x="688975" y="4760397"/>
            <a:ext cx="5511438" cy="450945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59" name="TextShape 2"/>
          <p:cNvSpPr txBox="1"/>
          <p:nvPr/>
        </p:nvSpPr>
        <p:spPr>
          <a:xfrm>
            <a:off x="3902745" y="9519215"/>
            <a:ext cx="2985197" cy="500700"/>
          </a:xfrm>
          <a:prstGeom prst="rect">
            <a:avLst/>
          </a:prstGeom>
          <a:noFill/>
          <a:ln>
            <a:noFill/>
          </a:ln>
        </p:spPr>
        <p:txBody>
          <a:bodyPr lIns="96634" tIns="48317" rIns="96634" bIns="48317" anchor="b"/>
          <a:lstStyle/>
          <a:p>
            <a:pPr algn="r">
              <a:lnSpc>
                <a:spcPct val="100000"/>
              </a:lnSpc>
            </a:pPr>
            <a:fld id="{3714047F-F9DC-4F5F-A2CB-F9E806B04B29}" type="slidenum">
              <a:rPr lang="ru-RU" sz="1300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8DB386-63CE-426F-9F0E-DD77C79FFD4C}" type="slidenum">
              <a:rPr lang="ru-RU" sz="1500" smtClean="0">
                <a:latin typeface="Times New Roman"/>
              </a:rPr>
              <a:pPr algn="r"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338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8DB386-63CE-426F-9F0E-DD77C79FFD4C}" type="slidenum">
              <a:rPr lang="ru-RU" sz="1500" smtClean="0">
                <a:latin typeface="Times New Roman"/>
              </a:rPr>
              <a:pPr algn="r"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body"/>
          </p:nvPr>
        </p:nvSpPr>
        <p:spPr>
          <a:xfrm>
            <a:off x="688975" y="4760397"/>
            <a:ext cx="5511438" cy="450945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1" name="TextShape 2"/>
          <p:cNvSpPr txBox="1"/>
          <p:nvPr/>
        </p:nvSpPr>
        <p:spPr>
          <a:xfrm>
            <a:off x="3902745" y="9519215"/>
            <a:ext cx="2985197" cy="500700"/>
          </a:xfrm>
          <a:prstGeom prst="rect">
            <a:avLst/>
          </a:prstGeom>
          <a:noFill/>
          <a:ln>
            <a:noFill/>
          </a:ln>
        </p:spPr>
        <p:txBody>
          <a:bodyPr lIns="96634" tIns="48317" rIns="96634" bIns="48317" anchor="b"/>
          <a:lstStyle/>
          <a:p>
            <a:pPr algn="r">
              <a:lnSpc>
                <a:spcPct val="100000"/>
              </a:lnSpc>
            </a:pPr>
            <a:fld id="{906FCD27-52CD-45BA-9DE0-805973AD2E24}" type="slidenum">
              <a:rPr lang="ru-RU" sz="1300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body"/>
          </p:nvPr>
        </p:nvSpPr>
        <p:spPr>
          <a:xfrm>
            <a:off x="506333" y="5523875"/>
            <a:ext cx="6328805" cy="5315152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8DB386-63CE-426F-9F0E-DD77C79FFD4C}" type="slidenum">
              <a:rPr lang="ru-RU" sz="1500" smtClean="0">
                <a:latin typeface="Times New Roman"/>
              </a:rPr>
              <a:pPr algn="r"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8DB386-63CE-426F-9F0E-DD77C79FFD4C}" type="slidenum">
              <a:rPr lang="ru-RU" sz="1500" smtClean="0">
                <a:latin typeface="Times New Roman"/>
              </a:rPr>
              <a:pPr algn="r"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8DB386-63CE-426F-9F0E-DD77C79FFD4C}" type="slidenum">
              <a:rPr lang="ru-RU" sz="1500" smtClean="0">
                <a:latin typeface="Times New Roman"/>
              </a:rPr>
              <a:pPr algn="r"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6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8B8B8B"/>
                </a:solidFill>
                <a:latin typeface="Calibri"/>
              </a:rPr>
              <a:t>3.2.16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8A5ABC0-975C-46E8-B8BD-6C861BBA05BB}" type="slidenum">
              <a:rPr lang="ru-RU" sz="1200" strike="noStrike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Calibri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iar.isras.ru/?team=%D0%B3%D1%80%D0%B8%D1%88%D0%B0%D0%B5%D0%B2%D0%B0-%D0%BD%D0%B0%D1%82%D0%B0%D0%BB%D1%8C%D1%8F-%D0%BF%D0%B5%D1%82%D1%80%D0%BE%D0%B2%D0%BD%D0%B0-2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410040"/>
            <a:ext cx="9143640" cy="373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strike="noStrik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Современные технологии эффективной социализации ребенка в дошкольной образовательной </a:t>
            </a:r>
            <a:r>
              <a:rPr lang="ru-RU" sz="4000" b="1" strike="noStrik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организации</a:t>
            </a:r>
          </a:p>
          <a:p>
            <a:pPr algn="ctr"/>
            <a:endParaRPr lang="ru-RU" sz="4000" b="1" strike="noStrike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«КЛУБНЫЙ ЧАС»</a:t>
            </a:r>
          </a:p>
          <a:p>
            <a:pPr algn="ctr">
              <a:lnSpc>
                <a:spcPct val="100000"/>
              </a:lnSpc>
            </a:pPr>
            <a:endParaRPr lang="ru-RU" sz="4000" b="1" strike="noStrike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ru-RU" sz="4000" b="1" strike="noStrike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  <a:p>
            <a:pPr algn="ctr">
              <a:lnSpc>
                <a:spcPct val="100000"/>
              </a:lnSpc>
            </a:pPr>
            <a:endParaRPr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1475656" y="4077072"/>
            <a:ext cx="6958064" cy="216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lnSpc>
                <a:spcPct val="100000"/>
              </a:lnSpc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</a:t>
            </a:r>
          </a:p>
          <a:p>
            <a:pPr algn="r">
              <a:lnSpc>
                <a:spcPct val="100000"/>
              </a:lnSpc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в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оспитатель МБДОУ</a:t>
            </a:r>
          </a:p>
          <a:p>
            <a:pPr algn="r">
              <a:lnSpc>
                <a:spcPct val="100000"/>
              </a:lnSpc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д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етский сад №5 «Звёздочка»</a:t>
            </a:r>
          </a:p>
          <a:p>
            <a:pPr algn="r">
              <a:lnSpc>
                <a:spcPct val="100000"/>
              </a:lnSpc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Круглова Н.А.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44640"/>
            <a:ext cx="91440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</a:t>
            </a:r>
          </a:p>
          <a:p>
            <a:pPr algn="ctr">
              <a:lnSpc>
                <a:spcPct val="100000"/>
              </a:lnSpc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определяют</a:t>
            </a:r>
            <a:endParaRPr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404664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212976"/>
            <a:ext cx="9144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организационные моменты «Клубного часа»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44640"/>
            <a:ext cx="91440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ВОСПИТАННИКИ</a:t>
            </a:r>
          </a:p>
          <a:p>
            <a:pPr algn="ctr">
              <a:lnSpc>
                <a:spcPct val="100000"/>
              </a:lnSpc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1938536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212976"/>
            <a:ext cx="9144000" cy="2088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организуется дискуссия,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которой старшие дошкольники узнают, что такое и зачем нужен «Клубный час»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44640"/>
            <a:ext cx="91440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ВОСПИТАННИКИ</a:t>
            </a:r>
          </a:p>
          <a:p>
            <a:pPr algn="ctr">
              <a:lnSpc>
                <a:spcPct val="100000"/>
              </a:lnSpc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1938536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212976"/>
            <a:ext cx="9144000" cy="2088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обсуждается, какие группы есть в детском саду, возраст детей в этих группах и на каком этаже (крыле) они находятся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44640"/>
            <a:ext cx="91440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ВОСПИТАННИКИ</a:t>
            </a:r>
          </a:p>
          <a:p>
            <a:pPr algn="ctr">
              <a:lnSpc>
                <a:spcPct val="100000"/>
              </a:lnSpc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1938536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212976"/>
            <a:ext cx="9144000" cy="2088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объясняется, какие есть помещения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детском саду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44640"/>
            <a:ext cx="91440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ВОСПИТАННИКИ</a:t>
            </a:r>
          </a:p>
          <a:p>
            <a:pPr algn="ctr">
              <a:lnSpc>
                <a:spcPct val="100000"/>
              </a:lnSpc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1938536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212976"/>
            <a:ext cx="9144000" cy="2088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выдается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план-карта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и где происходит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44640"/>
            <a:ext cx="91440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ВОСПИТАННИКИ</a:t>
            </a:r>
          </a:p>
          <a:p>
            <a:pPr algn="ctr">
              <a:lnSpc>
                <a:spcPct val="100000"/>
              </a:lnSpc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1938536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212976"/>
            <a:ext cx="9144000" cy="2088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устанавливаются штрафные санкции за несоблюдение правил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4624"/>
            <a:ext cx="9144000" cy="2088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рефлексивный круг</a:t>
            </a:r>
            <a:endParaRPr lang="ru-RU" sz="66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501008"/>
            <a:ext cx="3384376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воспитанники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3501008"/>
            <a:ext cx="3384376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339752" y="2348880"/>
            <a:ext cx="484632" cy="9784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084168" y="2348880"/>
            <a:ext cx="484632" cy="9784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3480" y="198121"/>
            <a:ext cx="826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98120" y="289560"/>
            <a:ext cx="8262312" cy="907192"/>
          </a:xfrm>
          <a:prstGeom prst="rect">
            <a:avLst/>
          </a:prstGeom>
        </p:spPr>
        <p:txBody>
          <a:bodyPr lIns="0" tIns="0" rIns="0" bIns="0" anchor="ctr"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Клубный час (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«Много радостных хлопот нам приносит Новый год!»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к публич доклау и самообс за 18\фото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80831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E:\к публич доклау и самообс за 18\фото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2736304" cy="2137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E:\к публич доклау и самообс за 18\фото\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501008"/>
            <a:ext cx="269979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E:\к публич доклау и самообс за 18\фото\untitled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149080"/>
            <a:ext cx="2736304" cy="222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E:\к публич доклау и самообс за 18\фото\untitled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052736"/>
            <a:ext cx="27718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E:\к публич доклау и самообс за 18\фото\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628800"/>
            <a:ext cx="273630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77913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Клубный час (свободный)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ачеч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908720"/>
            <a:ext cx="3480551" cy="2449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175" y="1709177"/>
            <a:ext cx="4000661" cy="2975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дев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717032"/>
            <a:ext cx="3234690" cy="2434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014" y="108764"/>
            <a:ext cx="7876066" cy="108798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Клубный час для родителей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«Педагогическая мозаика»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9" y="1412776"/>
            <a:ext cx="1656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«Чудеса из макарон»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Скопинцева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Е.А.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5" y="764704"/>
            <a:ext cx="16561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«Еда на УРА!»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Старшая медсестра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Петрова Е.А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1" y="5157192"/>
            <a:ext cx="16561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«Песочные фантазии»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Психолог Елизарова Ю.Г.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4797152"/>
            <a:ext cx="13681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«Здоровым быть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здорово!»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Инструктор по физкультуре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Майоров С.М.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20190228_174614_w800_h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223224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20190228_180101_w800_h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7" y="980728"/>
            <a:ext cx="144016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20190228_181024_w800_h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132856"/>
            <a:ext cx="222582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20190228_180744_w800_h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2564904"/>
            <a:ext cx="1944216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20190228_174442_w800_h6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5085184"/>
            <a:ext cx="2081808" cy="1489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20190228_175252_w800_h6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869160"/>
            <a:ext cx="1944216" cy="156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20190228_181428_w800_h6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3284984"/>
            <a:ext cx="216024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692696"/>
            <a:ext cx="9143640" cy="61653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marL="180975" indent="360363">
              <a:lnSpc>
                <a:spcPct val="100000"/>
              </a:lnSpc>
              <a:buFont typeface="Wingdings" pitchFamily="2" charset="2"/>
              <a:buChar char="q"/>
            </a:pP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воспитание </a:t>
            </a:r>
            <a:r>
              <a:rPr lang="ru-RU" strike="noStrike" dirty="0">
                <a:solidFill>
                  <a:srgbClr val="000000"/>
                </a:solidFill>
                <a:latin typeface="Times New Roman"/>
                <a:ea typeface="Times New Roman"/>
              </a:rPr>
              <a:t>у детей самостоятельности и ответственности</a:t>
            </a:r>
            <a:endParaRPr dirty="0"/>
          </a:p>
          <a:p>
            <a:pPr marL="180975" indent="360363">
              <a:lnSpc>
                <a:spcPct val="100000"/>
              </a:lnSpc>
            </a:pPr>
            <a:endParaRPr sz="1000" dirty="0"/>
          </a:p>
          <a:p>
            <a:pPr marL="180975" indent="360363">
              <a:lnSpc>
                <a:spcPct val="100000"/>
              </a:lnSpc>
              <a:buFont typeface="Wingdings" charset="2"/>
              <a:buChar char=""/>
            </a:pP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обучение </a:t>
            </a:r>
            <a:r>
              <a:rPr lang="ru-RU" strike="noStrike" dirty="0">
                <a:solidFill>
                  <a:srgbClr val="000000"/>
                </a:solidFill>
                <a:latin typeface="Times New Roman"/>
                <a:ea typeface="Times New Roman"/>
              </a:rPr>
              <a:t>ориентировки в пространстве</a:t>
            </a:r>
            <a:endParaRPr dirty="0"/>
          </a:p>
          <a:p>
            <a:pPr marL="180975" indent="360363">
              <a:lnSpc>
                <a:spcPct val="100000"/>
              </a:lnSpc>
            </a:pPr>
            <a:endParaRPr sz="1000" dirty="0"/>
          </a:p>
          <a:p>
            <a:pPr marL="180975" indent="360363">
              <a:lnSpc>
                <a:spcPct val="100000"/>
              </a:lnSpc>
              <a:buFont typeface="Wingdings" charset="2"/>
              <a:buChar char=""/>
            </a:pP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воспитание </a:t>
            </a:r>
            <a:r>
              <a:rPr lang="ru-RU" strike="noStrike" dirty="0">
                <a:solidFill>
                  <a:srgbClr val="000000"/>
                </a:solidFill>
                <a:latin typeface="Times New Roman"/>
                <a:ea typeface="Times New Roman"/>
              </a:rPr>
              <a:t>дружеских отношений между детьми различного возраста, </a:t>
            </a: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уважительное </a:t>
            </a:r>
          </a:p>
          <a:p>
            <a:pPr marL="180975" indent="360363">
              <a:lnSpc>
                <a:spcPct val="100000"/>
              </a:lnSpc>
            </a:pP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отношение </a:t>
            </a:r>
            <a:r>
              <a:rPr lang="ru-RU" strike="noStrike" dirty="0">
                <a:solidFill>
                  <a:srgbClr val="000000"/>
                </a:solidFill>
                <a:latin typeface="Times New Roman"/>
                <a:ea typeface="Times New Roman"/>
              </a:rPr>
              <a:t>к окружающим</a:t>
            </a:r>
            <a:endParaRPr dirty="0"/>
          </a:p>
          <a:p>
            <a:pPr marL="180975" indent="360363">
              <a:lnSpc>
                <a:spcPct val="100000"/>
              </a:lnSpc>
            </a:pPr>
            <a:endParaRPr sz="1000" dirty="0"/>
          </a:p>
          <a:p>
            <a:pPr marL="180975" indent="360363">
              <a:lnSpc>
                <a:spcPct val="100000"/>
              </a:lnSpc>
              <a:buFont typeface="Wingdings" charset="2"/>
              <a:buChar char=""/>
            </a:pP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способствовать </a:t>
            </a:r>
            <a:r>
              <a:rPr lang="ru-RU" strike="noStrike" dirty="0">
                <a:solidFill>
                  <a:srgbClr val="000000"/>
                </a:solidFill>
                <a:latin typeface="Times New Roman"/>
                <a:ea typeface="Times New Roman"/>
              </a:rPr>
              <a:t>проявлению инициативы в заботе об окружающих, с </a:t>
            </a: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благодарностью </a:t>
            </a:r>
          </a:p>
          <a:p>
            <a:pPr marL="180975" indent="360363">
              <a:lnSpc>
                <a:spcPct val="100000"/>
              </a:lnSpc>
            </a:pP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относиться </a:t>
            </a:r>
            <a:r>
              <a:rPr lang="ru-RU" strike="noStrike" dirty="0">
                <a:solidFill>
                  <a:srgbClr val="000000"/>
                </a:solidFill>
                <a:latin typeface="Times New Roman"/>
                <a:ea typeface="Times New Roman"/>
              </a:rPr>
              <a:t>к помощи и знакам внимания</a:t>
            </a:r>
            <a:endParaRPr dirty="0"/>
          </a:p>
          <a:p>
            <a:pPr marL="180975" indent="360363">
              <a:lnSpc>
                <a:spcPct val="100000"/>
              </a:lnSpc>
            </a:pPr>
            <a:endParaRPr sz="1000" dirty="0"/>
          </a:p>
          <a:p>
            <a:pPr marL="180975" indent="360363">
              <a:lnSpc>
                <a:spcPct val="100000"/>
              </a:lnSpc>
              <a:buFont typeface="Wingdings" charset="2"/>
              <a:buChar char=""/>
            </a:pP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развитие </a:t>
            </a:r>
            <a:r>
              <a:rPr lang="ru-RU" strike="noStrike" dirty="0">
                <a:solidFill>
                  <a:srgbClr val="000000"/>
                </a:solidFill>
                <a:latin typeface="Times New Roman"/>
                <a:ea typeface="Times New Roman"/>
              </a:rPr>
              <a:t>умения планировать свои действия и оценивать их результаты</a:t>
            </a:r>
            <a:endParaRPr dirty="0"/>
          </a:p>
          <a:p>
            <a:pPr marL="180975" indent="360363">
              <a:lnSpc>
                <a:spcPct val="100000"/>
              </a:lnSpc>
            </a:pPr>
            <a:endParaRPr sz="1000" dirty="0"/>
          </a:p>
          <a:p>
            <a:pPr marL="180975" indent="360363">
              <a:lnSpc>
                <a:spcPct val="100000"/>
              </a:lnSpc>
              <a:buFont typeface="Wingdings" charset="2"/>
              <a:buChar char=""/>
            </a:pP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закрепление </a:t>
            </a:r>
            <a:r>
              <a:rPr lang="ru-RU" strike="noStrike" dirty="0">
                <a:solidFill>
                  <a:srgbClr val="000000"/>
                </a:solidFill>
                <a:latin typeface="Times New Roman"/>
                <a:ea typeface="Times New Roman"/>
              </a:rPr>
              <a:t>умений детей вежливо выражать свою просьбу, благодарить </a:t>
            </a: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   </a:t>
            </a:r>
          </a:p>
          <a:p>
            <a:pPr marL="180975" indent="360363">
              <a:lnSpc>
                <a:spcPct val="100000"/>
              </a:lnSpc>
            </a:pP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оказанную услугу</a:t>
            </a:r>
            <a:endParaRPr dirty="0"/>
          </a:p>
          <a:p>
            <a:pPr marL="180975" indent="360363">
              <a:lnSpc>
                <a:spcPct val="100000"/>
              </a:lnSpc>
            </a:pPr>
            <a:endParaRPr sz="1000" dirty="0"/>
          </a:p>
          <a:p>
            <a:pPr marL="180975" indent="360363">
              <a:lnSpc>
                <a:spcPct val="100000"/>
              </a:lnSpc>
              <a:buFont typeface="Wingdings" charset="2"/>
              <a:buChar char=""/>
            </a:pP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развитие </a:t>
            </a:r>
            <a:r>
              <a:rPr lang="ru-RU" strike="noStrike" dirty="0">
                <a:solidFill>
                  <a:srgbClr val="000000"/>
                </a:solidFill>
                <a:latin typeface="Times New Roman"/>
                <a:ea typeface="Times New Roman"/>
              </a:rPr>
              <a:t>стремлений детей выражать свое отношение к </a:t>
            </a: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окружающему, </a:t>
            </a:r>
          </a:p>
          <a:p>
            <a:pPr marL="180975" indent="360363">
              <a:lnSpc>
                <a:spcPct val="100000"/>
              </a:lnSpc>
            </a:pP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самостоятельно </a:t>
            </a:r>
            <a:r>
              <a:rPr lang="ru-RU" strike="noStrike" dirty="0">
                <a:solidFill>
                  <a:srgbClr val="000000"/>
                </a:solidFill>
                <a:latin typeface="Times New Roman"/>
                <a:ea typeface="Times New Roman"/>
              </a:rPr>
              <a:t>находить для этого различные речевые средства</a:t>
            </a:r>
            <a:endParaRPr dirty="0"/>
          </a:p>
          <a:p>
            <a:pPr marL="180975" indent="360363">
              <a:lnSpc>
                <a:spcPct val="100000"/>
              </a:lnSpc>
            </a:pPr>
            <a:endParaRPr sz="1000" dirty="0"/>
          </a:p>
          <a:p>
            <a:pPr marL="180975" indent="360363">
              <a:lnSpc>
                <a:spcPct val="100000"/>
              </a:lnSpc>
              <a:buFont typeface="Wingdings" charset="2"/>
              <a:buChar char=""/>
            </a:pP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обучение </a:t>
            </a:r>
            <a:r>
              <a:rPr lang="ru-RU" strike="noStrike" dirty="0">
                <a:solidFill>
                  <a:srgbClr val="000000"/>
                </a:solidFill>
                <a:latin typeface="Times New Roman"/>
                <a:ea typeface="Times New Roman"/>
              </a:rPr>
              <a:t>детей </a:t>
            </a: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приемам </a:t>
            </a:r>
            <a:r>
              <a:rPr lang="ru-RU" strike="noStrike" dirty="0">
                <a:solidFill>
                  <a:srgbClr val="000000"/>
                </a:solidFill>
                <a:latin typeface="Times New Roman"/>
                <a:ea typeface="Times New Roman"/>
              </a:rPr>
              <a:t>решения спорных вопросов и улаживания конфликтов</a:t>
            </a:r>
            <a:endParaRPr dirty="0"/>
          </a:p>
          <a:p>
            <a:pPr marL="180975" indent="360363">
              <a:lnSpc>
                <a:spcPct val="100000"/>
              </a:lnSpc>
            </a:pPr>
            <a:endParaRPr sz="1000" dirty="0"/>
          </a:p>
          <a:p>
            <a:pPr marL="180975" indent="360363">
              <a:lnSpc>
                <a:spcPct val="100000"/>
              </a:lnSpc>
              <a:buFont typeface="Wingdings" charset="2"/>
              <a:buChar char=""/>
            </a:pP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поощрение </a:t>
            </a:r>
            <a:r>
              <a:rPr lang="ru-RU" strike="noStrike" dirty="0">
                <a:solidFill>
                  <a:srgbClr val="000000"/>
                </a:solidFill>
                <a:latin typeface="Times New Roman"/>
                <a:ea typeface="Times New Roman"/>
              </a:rPr>
              <a:t>попыток ребенка осознано делиться с педагогом и другими </a:t>
            </a: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детьми </a:t>
            </a:r>
          </a:p>
          <a:p>
            <a:pPr marL="180975" indent="360363">
              <a:lnSpc>
                <a:spcPct val="100000"/>
              </a:lnSpc>
            </a:pP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разнообразным </a:t>
            </a:r>
            <a:r>
              <a:rPr lang="ru-RU" strike="noStrike" dirty="0">
                <a:solidFill>
                  <a:srgbClr val="000000"/>
                </a:solidFill>
                <a:latin typeface="Times New Roman"/>
                <a:ea typeface="Times New Roman"/>
              </a:rPr>
              <a:t>впечатлениям</a:t>
            </a:r>
            <a:endParaRPr dirty="0"/>
          </a:p>
          <a:p>
            <a:pPr marL="180975" indent="360363">
              <a:lnSpc>
                <a:spcPct val="100000"/>
              </a:lnSpc>
            </a:pPr>
            <a:endParaRPr sz="1000" dirty="0"/>
          </a:p>
          <a:p>
            <a:pPr marL="180975" indent="360363">
              <a:lnSpc>
                <a:spcPct val="100000"/>
              </a:lnSpc>
              <a:buFont typeface="Wingdings" charset="2"/>
              <a:buChar char=""/>
            </a:pP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приобретение </a:t>
            </a:r>
            <a:r>
              <a:rPr lang="ru-RU" strike="noStrike" dirty="0">
                <a:solidFill>
                  <a:srgbClr val="000000"/>
                </a:solidFill>
                <a:latin typeface="Times New Roman"/>
                <a:ea typeface="Times New Roman"/>
              </a:rPr>
              <a:t>собственного жизненного опыта (смысловые </a:t>
            </a: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образования) </a:t>
            </a:r>
          </a:p>
          <a:p>
            <a:pPr marL="180975" indent="360363">
              <a:lnSpc>
                <a:spcPct val="100000"/>
              </a:lnSpc>
            </a:pPr>
            <a:r>
              <a:rPr lang="ru-RU" strike="noStrike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переживания </a:t>
            </a:r>
            <a:r>
              <a:rPr lang="ru-RU" strike="noStrike" dirty="0">
                <a:solidFill>
                  <a:srgbClr val="000000"/>
                </a:solidFill>
                <a:latin typeface="Times New Roman"/>
                <a:ea typeface="Times New Roman"/>
              </a:rPr>
              <a:t>необходимые для самоопределения и саморегуляции</a:t>
            </a: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Задачи</a:t>
            </a:r>
            <a:r>
              <a:rPr lang="ru-RU" sz="3200" strike="noStrike" dirty="0" smtClean="0">
                <a:solidFill>
                  <a:srgbClr val="C00000"/>
                </a:solidFill>
                <a:latin typeface="Times New Roman"/>
                <a:ea typeface="Times New Roman"/>
              </a:rPr>
              <a:t> «Клубного часа»: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93371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общеразвивающего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вида №5 «Звездочка»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Некрасовский муниципальный район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флешмо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0133" y="1390651"/>
            <a:ext cx="5707823" cy="413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5715000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– пространство дружественного социума для детей»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68" y="3369766"/>
            <a:ext cx="905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332656"/>
            <a:ext cx="8496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Гришаева Н.П. Современные технологии эффективной социализации ребенка в дошкольной образовательной организации: методическое пособие/ Н.П. Гришаева. – М.: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Вентана-Граф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2015. – 184 с. – (Тропинки).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http://piar.isras.ru/?team=%D0%B3%D1%80%D0%B8%D1%88%D0%B0%D0%B5%D0%B2%D0%B0-%D0%BD%D0%B0%D1%82%D0%B0%D0%BB%D1%8C%D1%8F-%D0%BF%D0%B5%D1%82%D1%80%D0%BE%D0%B2%D0%BD%D0%B0-2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7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Формы проведения</a:t>
            </a:r>
          </a:p>
          <a:p>
            <a:pPr algn="ctr">
              <a:lnSpc>
                <a:spcPct val="100000"/>
              </a:lnSpc>
            </a:pPr>
            <a:r>
              <a:rPr lang="ru-RU" sz="54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ru-RU" sz="5400" b="1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«Клубного часа»</a:t>
            </a:r>
            <a:endParaRPr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628800"/>
          <a:ext cx="9144000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7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Типы </a:t>
            </a:r>
            <a:r>
              <a:rPr lang="ru-RU" sz="54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«</a:t>
            </a:r>
            <a:r>
              <a:rPr lang="ru-RU" sz="5400" b="1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Клубного часа»</a:t>
            </a:r>
            <a:endParaRPr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7"/>
          <p:cNvSpPr/>
          <p:nvPr/>
        </p:nvSpPr>
        <p:spPr>
          <a:xfrm>
            <a:off x="302400" y="44640"/>
            <a:ext cx="853848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у</a:t>
            </a:r>
            <a:r>
              <a:rPr lang="ru-RU" sz="54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частники </a:t>
            </a:r>
            <a:r>
              <a:rPr lang="ru-RU" sz="5400" b="1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«Клубного часа»</a:t>
            </a:r>
            <a:endParaRPr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72008" y="980728"/>
          <a:ext cx="8964488" cy="574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2824560" y="44640"/>
            <a:ext cx="34938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РОДИТЕЛИ</a:t>
            </a:r>
            <a:endParaRPr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44640"/>
            <a:ext cx="91440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</a:t>
            </a:r>
          </a:p>
          <a:p>
            <a:pPr algn="ctr">
              <a:lnSpc>
                <a:spcPct val="100000"/>
              </a:lnSpc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определяют</a:t>
            </a:r>
            <a:endParaRPr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2173312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вал 3"/>
          <p:cNvSpPr/>
          <p:nvPr/>
        </p:nvSpPr>
        <p:spPr>
          <a:xfrm>
            <a:off x="179512" y="1506488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44640"/>
            <a:ext cx="91440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</a:t>
            </a:r>
          </a:p>
          <a:p>
            <a:pPr algn="ctr">
              <a:lnSpc>
                <a:spcPct val="100000"/>
              </a:lnSpc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определяют</a:t>
            </a:r>
            <a:endParaRPr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2909168"/>
          <a:ext cx="9144000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вал 3"/>
          <p:cNvSpPr/>
          <p:nvPr/>
        </p:nvSpPr>
        <p:spPr>
          <a:xfrm>
            <a:off x="179512" y="1650504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44640"/>
            <a:ext cx="91440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</a:t>
            </a:r>
          </a:p>
          <a:p>
            <a:pPr algn="ctr">
              <a:lnSpc>
                <a:spcPct val="100000"/>
              </a:lnSpc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определяют</a:t>
            </a:r>
            <a:endParaRPr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404664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801664"/>
          <a:ext cx="914400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651</Words>
  <Application>Microsoft Office PowerPoint</Application>
  <PresentationFormat>Экран (4:3)</PresentationFormat>
  <Paragraphs>154</Paragraphs>
  <Slides>21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Клубный час (свободный)</vt:lpstr>
      <vt:lpstr>Клубный час для родителей  «Педагогическая мозаика»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DIMON</cp:lastModifiedBy>
  <cp:revision>26</cp:revision>
  <dcterms:created xsi:type="dcterms:W3CDTF">2016-02-03T04:28:54Z</dcterms:created>
  <dcterms:modified xsi:type="dcterms:W3CDTF">2019-03-30T11:30:47Z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