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5" autoAdjust="0"/>
    <p:restoredTop sz="94660"/>
  </p:normalViewPr>
  <p:slideViewPr>
    <p:cSldViewPr>
      <p:cViewPr>
        <p:scale>
          <a:sx n="71" d="100"/>
          <a:sy n="71" d="100"/>
        </p:scale>
        <p:origin x="-12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92696"/>
            <a:ext cx="7416824" cy="554461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latin typeface="Georgia" pitchFamily="18" charset="0"/>
              </a:rPr>
              <a:t>«Современные формы </a:t>
            </a:r>
          </a:p>
          <a:p>
            <a:pPr algn="ctr"/>
            <a:r>
              <a:rPr lang="ru-RU" sz="4400" b="1" i="1" dirty="0" smtClean="0">
                <a:latin typeface="Georgia" pitchFamily="18" charset="0"/>
              </a:rPr>
              <a:t>организации детских видов деятельности»</a:t>
            </a:r>
          </a:p>
          <a:p>
            <a:pPr algn="ctr"/>
            <a:endParaRPr lang="ru-RU" sz="4400" b="1" i="1" dirty="0" smtClean="0">
              <a:latin typeface="Georgia" pitchFamily="18" charset="0"/>
            </a:endParaRPr>
          </a:p>
          <a:p>
            <a:r>
              <a:rPr lang="ru-RU" sz="2800" b="1" i="1" dirty="0" smtClean="0">
                <a:latin typeface="Georgia" pitchFamily="18" charset="0"/>
              </a:rPr>
              <a:t>Подготовила  воспитатель</a:t>
            </a:r>
          </a:p>
          <a:p>
            <a:r>
              <a:rPr lang="ru-RU" sz="2800" b="1" i="1" dirty="0" smtClean="0">
                <a:latin typeface="Georgia" pitchFamily="18" charset="0"/>
              </a:rPr>
              <a:t>МБДОУ детский сад №5</a:t>
            </a:r>
          </a:p>
          <a:p>
            <a:r>
              <a:rPr lang="ru-RU" sz="2800" b="1" i="1" dirty="0" smtClean="0">
                <a:latin typeface="Georgia" pitchFamily="18" charset="0"/>
              </a:rPr>
              <a:t>«Звездочка»</a:t>
            </a:r>
          </a:p>
          <a:p>
            <a:r>
              <a:rPr lang="ru-RU" sz="2800" b="1" i="1" dirty="0" smtClean="0">
                <a:latin typeface="Georgia" pitchFamily="18" charset="0"/>
              </a:rPr>
              <a:t>Круглова Н.А.</a:t>
            </a:r>
          </a:p>
          <a:p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Эффективность реформирования системы образования связана с принятием педагогами современных целей и принципов личностно ориентированного образования</a:t>
            </a:r>
            <a:r>
              <a:rPr lang="ru-RU" sz="3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:</a:t>
            </a:r>
          </a:p>
          <a:p>
            <a:pPr>
              <a:buNone/>
            </a:pPr>
            <a:endParaRPr lang="ru-RU" sz="30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3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 ориентация на ценностные отношения;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 принцип субъективности;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 принцип принятия ребенка как данности;</a:t>
            </a:r>
          </a:p>
          <a:p>
            <a:pPr>
              <a:buNone/>
            </a:pPr>
            <a:r>
              <a:rPr lang="ru-RU" sz="3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-  принцип соответствия воспитательного вмешательства характеру стихийного процесса становления развития личности (закон золотого совпадения).</a:t>
            </a:r>
          </a:p>
          <a:p>
            <a:pPr>
              <a:buFontTx/>
              <a:buChar char="-"/>
            </a:pPr>
            <a:endParaRPr lang="ru-RU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Решение современных задач дошкольного образования требует использования активных методов организации детских видов деятельности – метода проблемного изложения, частично поискового и исследовательского методов.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Активные методы обучения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это система методов, обеспечивающих активность и разнообразие мыслительной и практической деятельности обучаемых в процессе освоения знаний.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Важнейшие задачи, выделенные ФГОС дошкольного образования, которые позволяет решить конструирование личностно ориентированных образовательных ситуаций:</a:t>
            </a:r>
          </a:p>
          <a:p>
            <a:pPr>
              <a:buNone/>
            </a:pPr>
            <a:endParaRPr lang="ru-RU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охрана и укрепление физического и психического здоровья детей, в том числе их эмоционального благополучия; 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развитие инициативности, самостоятельности и ответственности ребенка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sz="28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Структурной основой образовательной ситуации и мотивационной основой познавательно – исследовательской, игровой, изобразительной деятельности дошкольников должна стать учебная задача, которая должна содержать в себе учебную проблему.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В основу учебной проблемы, предлагаемой вниманию детей старшего дошкольного возраста, могут быть положены различные противоречия и несоответствия.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При конструировании проблемной ситуации необходимо учитывать не только общепринятые требования к её структуре, способам её моделирования, не только сегодняшние задачи обучения, но и особенности, возможности, интересы и потребности детей.</a:t>
            </a:r>
          </a:p>
          <a:p>
            <a:pPr>
              <a:buNone/>
            </a:pPr>
            <a:endParaRPr lang="ru-RU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При создании проблемной ситуации педагогу необходимо так сформулировать проблему, чтобы в процессе её разрешения были достигнуты и цели детей (помочь персонажу, найти ответ на проблемный вопрос, решить практическую задачу, выявить закономерность, выполнить творческую работу и т.д.) и программные задачи.</a:t>
            </a:r>
          </a:p>
          <a:p>
            <a:pPr>
              <a:buNone/>
            </a:pPr>
            <a:endParaRPr lang="ru-RU" sz="28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Формы организации обучения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варианты непосредственного и опосредованного педагогического общения между обучающими и обучающимися в учебно – воспитательном процессе.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Форма обучения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это устойчивая завершенная организация педагогического процесса в единстве всех его компонентов. Формы обучения можно разделить на группы: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простая форма обучения;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составная форма обучения;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комплексная формы обучения.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Простые формы организации детских видов деятельности.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Наблюдение.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В образовательном процессе наблюдение позволяет решать следующие задачи: развитие у детей наблюдательности, познавательных потребностей, начальное освоение данного метода научного познания, приобретение первичного опыта изучения с его помощью различных объектов.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 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Структура наблюдения как метода познавательно – исследовательской деятельности: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Цель.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Мотив.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План.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Осуществление наблюдения.</a:t>
            </a:r>
          </a:p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Подведение итогов.</a:t>
            </a:r>
          </a:p>
          <a:p>
            <a:pPr>
              <a:buNone/>
            </a:pPr>
            <a:endParaRPr lang="ru-RU" sz="28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Виды наблюдения, применяемые в педагогическом процессе ДОО: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распознающее наблюдение;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длительное наблюдение;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сравнительное наблюдение;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дедуктивное наблюдение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наблюдение изнутри.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Формы организации наблюдения: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фронтально;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 подгруппами воспитанников;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 отдельными детьми или парами</a:t>
            </a:r>
          </a:p>
          <a:p>
            <a:endParaRPr lang="ru-RU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Выбор методов и форм организации детских видов деятельности в соответствии с целевыми ориентирами дошкольного образования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Сегодня осуществляется переход от информационной парадигмы, ориентированной, прежде всего, на накопление детьми знаний, к «социокультурной активной педагогике развития, культурно-исторической парадигме понимания ребенка»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Экспериментирование-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это практическое выполнение ребенком действий с объектами в целях познания их свойств, связей и зависимостей.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Структура экспериментирования: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цель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задачи;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содержание;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средства;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формы организации деятельности;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результат.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Составные формы организации детских видов деятельности.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Естественные образовательные ситуации.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Одними из приемов повышения развивающих возможностей осуществляемых детьми действий является ситуативный разговор.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Единая составная форма работы, построенная на основе технологии, называемой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«трехступенчатый урок М. Монтессори».</a:t>
            </a:r>
            <a:endParaRPr lang="ru-RU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первая ступень – ступень знания.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вторая ступень – уровень опыта. 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третья ступень – применение знаний. 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pPr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Игровые образовательные ситуации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Данную форму работы принято называть игра – занятие, подчеркивая обязательность игровой основы познавательных действий в определении образовательного результата.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Структура  игровых образовательных ситуаций: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мотивационно – ориентировочный этап;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поисковый этап;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практический этап;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рефлексивно – оценочный этап.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Творческие мастерские</a:t>
            </a:r>
          </a:p>
          <a:p>
            <a:pPr algn="ctr"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    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Детское творчество – одна из форм самостоятельной или совместной со взрослым деятельности ребенка, в процессе которой он отступает от привычных и знакомых ему способов проявления окружающего мира, экспериментирует и создает нечто новое для себя и (или) объективное новое.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41588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Творческие гостиные.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</a:t>
            </a:r>
          </a:p>
          <a:p>
            <a:pPr>
              <a:buNone/>
            </a:pPr>
            <a:endParaRPr lang="ru-RU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В рамках творческих гостиных формируются такие компоненты эстетического отношения ребенка к  миру как способности эмоционального переживания и активного усвоения художественного опыта.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487888"/>
          </a:xfrm>
        </p:spPr>
        <p:txBody>
          <a:bodyPr/>
          <a:lstStyle/>
          <a:p>
            <a:pPr algn="ctr">
              <a:buNone/>
            </a:pPr>
            <a:r>
              <a:rPr lang="ru-RU" sz="32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Детские лаборатории.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Основным видом деятельности в рамках данной формы работы является детское экспериментирование.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dirty="0" smtClean="0"/>
              <a:t>     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Интерактивные праздники.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Интерактивные мероприятия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это взаимодействие, нахождение в режиме беседы, диалога с кем-либо.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Основной формой организации детской деятельности, лежащей в основе мероприятия, может быть спектакль (театрализованное представление), концерт, викторина, творческое или спортивное соревнование. </a:t>
            </a:r>
          </a:p>
          <a:p>
            <a:pPr>
              <a:buNone/>
            </a:pP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439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endParaRPr lang="ru-RU" sz="28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3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Комплексные формы организации детских видов деятельности.</a:t>
            </a:r>
            <a:endParaRPr lang="ru-RU" sz="3300" u="sng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Тематические дни, периоды и проекты.</a:t>
            </a:r>
            <a:endParaRPr lang="ru-RU" sz="2800" u="sng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Тематический день.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Практика проведения тематических дней позволяет обеспечить рассмотрение определенного вопроса, проблемы средствами различных образовательных областей с использованием разнообразных форм работы.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Тематический период.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Структура образовательного года может представлять собой последовательность тематических периодов разной длительности.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Тематический проект.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Метод учебных проектов – это педагогическая технология, стержнем которой является самостоятельная исследовательская, познавательная, игровая, изобразительная, трудовая деятельность, в процессе которой ребенок познает себя и окружающий мир, воплощает новые знания в реальные продукты. </a:t>
            </a:r>
          </a:p>
          <a:p>
            <a:pPr>
              <a:buNone/>
            </a:pPr>
            <a:endParaRPr lang="ru-RU" sz="2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8092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Выделение определенных форм организации детских видов деятельности носит условный характер, который подчеркивается наличием промежуточных форм работы. Вместе с этим, попытка разграничить разные формы организации детских видов деятельности, дать их определение, уйти от понятия «занятие», обозначающего что угодно и вместе с этим ничего конкретного, должна позволить педагогу более осмысленно подходить к проектированию образовательного процесса.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 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 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Спасибо за внимание!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Базовыми основами функционирования системы дошкольного образования в федеральном государственном образовательном стандарте (ФГОС) дошкольного образования являются целевые ориентиры – социально-нормативные возрастные характеристики возможных достижений ребенка на этапе завершения данного уровня образования.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</a:t>
            </a:r>
          </a:p>
          <a:p>
            <a:pPr>
              <a:buNone/>
            </a:pPr>
            <a:r>
              <a:rPr lang="ru-RU" sz="59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ФГОС дошкольного образования содержит три уровня целей.</a:t>
            </a:r>
            <a:r>
              <a:rPr lang="ru-RU" sz="5900" dirty="0" smtClean="0"/>
              <a:t> </a:t>
            </a:r>
          </a:p>
          <a:p>
            <a:pPr>
              <a:buNone/>
            </a:pPr>
            <a:r>
              <a:rPr lang="ru-RU" sz="59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Цели современного дошкольного образования могут быть достигнуты только в том случае, если необходимые изменения произойдут со всеми компонентами педагогических систем на уровне программ (содержание образования), образовательных организаций (методы и средства воспитания, обучения, развития; организационные формы образовательного процесса; педагоги), родительского сообщества.</a:t>
            </a:r>
            <a:br>
              <a:rPr lang="ru-RU" sz="59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endParaRPr lang="ru-RU" sz="59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30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30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endParaRPr lang="ru-RU" sz="3000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Необходимость проводимых сегодня реформ диктуется несоответствием основных компонентов образовательной системы провозглашенным в ФГОС ценностям, принципам и задачам российского дошкольного образования. Можно выделить множество примеров противоречий между теми или иными особенностями работы отдельных педагогов, образовательных организаций, системы в целом и заявленными целевыми ориентирами.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878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Педагогическое взаимодействие </a:t>
            </a:r>
            <a:r>
              <a:rPr lang="ru-RU" sz="8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представляет собой преднамеренный контакт, длительный или временный, педагога и воспитанников, следствием которого являются взаимные изменения в их поведении, деятельности и отношениях.</a:t>
            </a:r>
          </a:p>
          <a:p>
            <a:pPr>
              <a:buNone/>
            </a:pPr>
            <a:r>
              <a:rPr lang="ru-RU" sz="8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Совместная деятельность </a:t>
            </a:r>
            <a:r>
              <a:rPr lang="ru-RU" sz="8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деятельность двух и более участников образовательного процесса по решению образовательных задач на одном пространстве, в одно и то же время.</a:t>
            </a:r>
          </a:p>
          <a:p>
            <a:pPr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Стиль поведения </a:t>
            </a:r>
            <a:r>
              <a:rPr lang="ru-RU" sz="8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это совокупность норм, правил поведения, присущих данному индивиду в зависимости от его нравственных, эстетических, политических, профессиональных взглядов, интересов, установок, его жизненных позиций. В психологии принято выделять два контрастных стиля педагогического общения: авторитарный и демократический.</a:t>
            </a:r>
            <a:r>
              <a:rPr lang="ru-RU" sz="8000" dirty="0" smtClean="0"/>
              <a:t> </a:t>
            </a:r>
          </a:p>
          <a:p>
            <a:pPr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Самостоятельная деятельность </a:t>
            </a:r>
            <a:r>
              <a:rPr lang="ru-RU" sz="8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это свободная деятельность воспитанников в условиях созданной педагогами предметной развивающей среды, обеспечивающей выбор каждым ребенком деятельности по интересам, позволяющей ему взаимодействовать со сверстниками или действовать индивидуально.</a:t>
            </a:r>
            <a:br>
              <a:rPr lang="ru-RU" sz="8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8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</a:p>
          <a:p>
            <a:pPr>
              <a:buNone/>
            </a:pPr>
            <a:endParaRPr lang="ru-RU" sz="80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Метод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способ действия, деятельности; совокупность относительно однородных приемов, операций практического или теоретического освоения действительности, подчиненных решению конкретной задачи.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Методы обучения (дидактические методы)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совокупность путей, способов достижения целей, решения задач образования.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Методы воспитания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– общественно обусловленные способы педагогически целесообразного взаимодействия между взрослыми и детьми, способствующие организации детской жизни, деятельности, отношений, общения, стимулирующие их активность и регулирующие поведение .</a:t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endParaRPr lang="ru-RU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Традиционная классификация методов обучения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наглядный  (непосредственные и опосредованные);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словесный;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практический.</a:t>
            </a:r>
          </a:p>
          <a:p>
            <a:pPr>
              <a:buFontTx/>
              <a:buChar char="-"/>
            </a:pP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Классификация методов обучения по типу познавательной деятельности обучаемых: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объяснительно – иллюстрированный (информационно – рецептивный);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репродуктивный;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метод проблемного изложения;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частично поисковый (эвристический) метод;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исследовательский.</a:t>
            </a:r>
          </a:p>
          <a:p>
            <a:pPr>
              <a:buFontTx/>
              <a:buChar char="-"/>
            </a:pP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ru-RU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 практике дошкольного образования представлены три основные модели построения образовательного процесса:</a:t>
            </a:r>
          </a:p>
          <a:p>
            <a:pPr>
              <a:buFontTx/>
              <a:buChar char="-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авторитарная;</a:t>
            </a:r>
          </a:p>
          <a:p>
            <a:pPr>
              <a:buFontTx/>
              <a:buChar char="-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либеральная (манипулятивная);</a:t>
            </a:r>
          </a:p>
          <a:p>
            <a:pPr>
              <a:buFontTx/>
              <a:buChar char="-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гуманистическая (педагогическая поддержка).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588</TotalTime>
  <Words>1440</Words>
  <Application>Microsoft Office PowerPoint</Application>
  <PresentationFormat>Экран (4:3)</PresentationFormat>
  <Paragraphs>144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Слайд 1</vt:lpstr>
      <vt:lpstr>Выбор методов и форм организации детских видов деятельности в соответствии с целевыми ориентирами дошкольного образования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Простые формы организации детских видов деятельности.  Наблюдение.</vt:lpstr>
      <vt:lpstr>Слайд 18</vt:lpstr>
      <vt:lpstr>Слайд 19</vt:lpstr>
      <vt:lpstr>Слайд 20</vt:lpstr>
      <vt:lpstr>Составные формы организации детских видов деятельности.</vt:lpstr>
      <vt:lpstr>Слайд 22</vt:lpstr>
      <vt:lpstr>Слайд 23</vt:lpstr>
      <vt:lpstr>Слайд 24</vt:lpstr>
      <vt:lpstr>Слайд 25</vt:lpstr>
      <vt:lpstr>Слайд 26</vt:lpstr>
      <vt:lpstr>         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DIMON</dc:creator>
  <cp:lastModifiedBy>DIMON</cp:lastModifiedBy>
  <cp:revision>66</cp:revision>
  <dcterms:created xsi:type="dcterms:W3CDTF">2016-01-06T14:33:09Z</dcterms:created>
  <dcterms:modified xsi:type="dcterms:W3CDTF">2019-09-29T11:37:51Z</dcterms:modified>
</cp:coreProperties>
</file>