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Hozyain</cp:lastModifiedBy>
  <cp:revision>2</cp:revision>
  <dcterms:modified xsi:type="dcterms:W3CDTF">2019-10-09T13:13:26Z</dcterms:modified>
</cp:coreProperties>
</file>