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84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4286"/>
            <a:ext cx="9163130" cy="6843713"/>
          </a:xfrm>
          <a:prstGeom prst="rect">
            <a:avLst/>
          </a:prstGeom>
        </p:spPr>
      </p:pic>
      <p:pic>
        <p:nvPicPr>
          <p:cNvPr id="11" name="Рисунок 10" descr="19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99784" y="4437112"/>
            <a:ext cx="1944216" cy="1978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900igr.net/up/datai/118958/0012-009-.jpg" TargetMode="External"/><Relationship Id="rId7" Type="http://schemas.openxmlformats.org/officeDocument/2006/relationships/hyperlink" Target="http://allday1.com/imagedb/68/1/12685119ca09dd3ea266c5b304265.jpg%20%0d21" TargetMode="External"/><Relationship Id="rId2" Type="http://schemas.openxmlformats.org/officeDocument/2006/relationships/hyperlink" Target="http://simfchildlibrary.ru/admin/edit/images/171-28eba76ae21ecf22b18fd6ccfcfeeab9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ypresentation.ru/documents_2/4ebe24844335b6e94369fb1be43bc4ec/img1.jpg" TargetMode="External"/><Relationship Id="rId5" Type="http://schemas.openxmlformats.org/officeDocument/2006/relationships/hyperlink" Target="http://900igr.net/datas/obschestvoznanie/Professija/0003-003-Professija.jpg" TargetMode="External"/><Relationship Id="rId4" Type="http://schemas.openxmlformats.org/officeDocument/2006/relationships/hyperlink" Target="http://www.dm-mari.ru/uploads/posts/2015-10/1444717399_hello_html_99a89ba.png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725144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Лопакова Юлия Витальевна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МБДОУ № 5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«Звёздочка»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764704"/>
            <a:ext cx="45365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на тему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«Все профессии нужны,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профессии важны»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группе старшего дошкольного возраста</a:t>
            </a:r>
          </a:p>
          <a:p>
            <a:endParaRPr lang="ru-RU" dirty="0"/>
          </a:p>
        </p:txBody>
      </p:sp>
      <p:pic>
        <p:nvPicPr>
          <p:cNvPr id="6" name="Рисунок 5" descr="16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1052736"/>
            <a:ext cx="4248472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692696"/>
            <a:ext cx="46085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      </a:t>
            </a:r>
            <a:r>
              <a:rPr lang="ru-RU" dirty="0" smtClean="0">
                <a:latin typeface="Georgia" pitchFamily="18" charset="0"/>
              </a:rPr>
              <a:t> 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Предполагаемый итог реализации проекта: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Дети более глубоко познакомятся с такими профессиями, как: врач, повар, пекарь, полицейский, швея, водитель, ветеринар, профессии военных.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Поймут значение слова «профессия».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Повысится качество речи детей через формирование умения самостоятельно рассказывать о людях разных профессий.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Смогут самостоятельно организовать сюжетно-ролевые игры на основе имеющихся знаний о профессиях.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Повысится уважительное отношение к родителям, как к представителям разных профессий.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2771800" cy="2078850"/>
          </a:xfrm>
          <a:prstGeom prst="rect">
            <a:avLst/>
          </a:prstGeom>
        </p:spPr>
      </p:pic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032" y="3140968"/>
            <a:ext cx="3041915" cy="22814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096" y="764703"/>
            <a:ext cx="32403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Интернет   ресурс: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мальчик с книгой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Фон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мир профессий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картинка профессии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картинка профессии 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  девочка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3" name="Рисунок 2" descr="16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4354" y="1196752"/>
            <a:ext cx="5159733" cy="4104456"/>
          </a:xfrm>
          <a:prstGeom prst="rect">
            <a:avLst/>
          </a:prstGeom>
        </p:spPr>
      </p:pic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0072" y="4797152"/>
            <a:ext cx="1567635" cy="1830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4869160"/>
            <a:ext cx="1495627" cy="17468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7490" y="620688"/>
            <a:ext cx="87465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Все профессии важны!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                              Все профессии нужны!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Профессий много в мире есть,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Их невозможно перечесть.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Сегодня многие нужны,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 актуальны и важны.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 ты скорее подрастай,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Профессией овладевай!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Старайся первым в деле быть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 людям пользу приносить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8488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проекта: 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творческий, информационный,  краткосрочный.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дети старшей группы, воспитатели, родители.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детей:  5-6лет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1 месяц (октябрь)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       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Ознакомление с профессиями уже в дошкольном возрасте обеспечивает дальнейшее вхождение ребёнка в современный мир, приобщение  его к ценностям, удовлетворение и развитие познавательных интересов 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детей о мире труда и профессий – это необходимый процесс, который актуален в современном мире. И начинать знакомство с профессиями нужно именно с семьи: с мамы и папы, бабушки и дедушки. Очень важно познакомить ребенка с профессиями, рассказать о тех характерных качествах, которые требует та или иная профессия. Углубленное изучение профессий через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профессии своих родителей способствует развитию представлений об их значимости, ценности каждого труда. Правильный выбор профессии определяет жизненный успех.</a:t>
            </a: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3002"/>
            <a:ext cx="45365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 проекта.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Расширение представления о профессиях, орудиях труда, трудовых действиях. Формирование познавательного интереса к различным профессиям, в частности к профессиям родителей и месту их работы. Расширять представления о труде людей разных профессий, показать результаты труда, их общественную значимость, воспитывать уважение к людям труда, желание трудиться.</a:t>
            </a:r>
          </a:p>
          <a:p>
            <a:endParaRPr lang="ru-RU" dirty="0"/>
          </a:p>
        </p:txBody>
      </p:sp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5778" y="4941168"/>
            <a:ext cx="1456171" cy="1700808"/>
          </a:xfrm>
          <a:prstGeom prst="rect">
            <a:avLst/>
          </a:prstGeom>
        </p:spPr>
      </p:pic>
      <p:pic>
        <p:nvPicPr>
          <p:cNvPr id="6" name="Рисунок 5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764704"/>
            <a:ext cx="4389595" cy="3515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53872"/>
            <a:ext cx="518457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проекта.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представление детей о разнообразии профессий, конкретных трудовых действиях.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уважительное отношение к труду взрослых.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значимость профессий.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обобщенное понятие «профессия», обогащать активный словарь.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внимание, память, мышление.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положительную мотивацию к обучению, уважение к труду взрослых.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условия для расширения у детей представлений о профессиях.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Побуждать детей к общению с взрослыми.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3" y="836712"/>
            <a:ext cx="3936437" cy="2952328"/>
          </a:xfrm>
          <a:prstGeom prst="rect">
            <a:avLst/>
          </a:prstGeom>
        </p:spPr>
      </p:pic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4797152"/>
            <a:ext cx="1567635" cy="18309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 над проектом:</a:t>
            </a: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этап.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1.Постановка цели и задач.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2.Разработка картотеки дидактических игр на тему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3.Подбор художественной литературы, стихов, загадок, альбомов с иллюстрациями о профессиях.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4.Подбор настольных игр по теме.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5.Подготовка информации для родителей.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6.Разработка конспектов занятий.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7.Подготовка презентаций по теме.</a:t>
            </a:r>
          </a:p>
          <a:p>
            <a:endParaRPr lang="ru-RU" dirty="0"/>
          </a:p>
        </p:txBody>
      </p:sp>
      <p:pic>
        <p:nvPicPr>
          <p:cNvPr id="3" name="Рисунок 2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4797152"/>
            <a:ext cx="1579472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5" y="836712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этап: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НОД.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Обыгрывание дидактических и подвижных игр по теме.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развитие: беседы, работа по картинкам, работа со словарем, с пословицами и поговорками о труде.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 о профессиях, выделение главного смысла произведения, умение задавать вопросы по тексту.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деятельность: рисование, конструирование, лепка, аппликация.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воспитателя с детьми: изготовление  учебно – дидактических пособий (дидактические игры, демонстрационный материал, папки).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Пополнение и обновление игровых зон.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Экскурсия по детскому саду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Экскурсия в пожарную часть.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Экскурсия на почту.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4797152"/>
            <a:ext cx="1567635" cy="18309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05109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Беседы о профессиях родителей: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«Всякий труд в почете»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рассказов по теме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Заучивание стихотворения: Маяковский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«Кем быть?»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Рассматривание альбомов по теме.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Сюжетно-ролевые игры: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«Магазин»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«Парикмахерская»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«Больница»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Просмотр презентаций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Подвижные игры: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«Самолет»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«Пограничники»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рассказов о профессиях родителей.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литературы: В. Лифшиц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 мы трудиться будем»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«Пойдем на работу»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М. Познанская, И. Турчин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«Человек заболел»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Михалков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«Дядя Степа - милиционер»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Отгадывание загадок по теме.</a:t>
            </a:r>
          </a:p>
          <a:p>
            <a:endParaRPr lang="ru-RU" dirty="0"/>
          </a:p>
        </p:txBody>
      </p:sp>
      <p:pic>
        <p:nvPicPr>
          <p:cNvPr id="3" name="Рисунок 2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4797152"/>
            <a:ext cx="1639643" cy="19151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7" y="718825"/>
            <a:ext cx="55284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 этап.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альбома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«Профессии наших родителей»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Интервью детей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«Кем я мечтаю быть»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изображений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Выставка детских работ «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Кем я мечтаю  быть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780928"/>
            <a:ext cx="65527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 для родителей «Я и моя профессия».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Пополнение игровых зон (кукольный домик , учебная зона).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презентации по теме «Профессия».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Консультации для родителей.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4797152"/>
            <a:ext cx="1548400" cy="18085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307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Лопакова Юлия</dc:creator>
  <cp:lastModifiedBy>Детский сад 5</cp:lastModifiedBy>
  <cp:revision>19</cp:revision>
  <dcterms:created xsi:type="dcterms:W3CDTF">2018-04-01T14:03:31Z</dcterms:created>
  <dcterms:modified xsi:type="dcterms:W3CDTF">2019-12-25T18:23:31Z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208783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