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7" r:id="rId2"/>
    <p:sldId id="276" r:id="rId3"/>
    <p:sldId id="257" r:id="rId4"/>
    <p:sldId id="275" r:id="rId5"/>
    <p:sldId id="258" r:id="rId6"/>
    <p:sldId id="263" r:id="rId7"/>
    <p:sldId id="264" r:id="rId8"/>
    <p:sldId id="269" r:id="rId9"/>
    <p:sldId id="266" r:id="rId10"/>
    <p:sldId id="270" r:id="rId11"/>
    <p:sldId id="267" r:id="rId12"/>
    <p:sldId id="272" r:id="rId13"/>
    <p:sldId id="265" r:id="rId14"/>
    <p:sldId id="271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9D68-C015-4F82-B843-DF7F2AA09BAF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99BC-F685-4931-9547-A687FCD7EAF2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ECE7-B17E-4D08-89BF-E1BC0B0A5776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BD3F-FD85-4C9A-BAA1-4D0BCFBF7404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C2D-B790-427F-A917-700BDF56E983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079-C97B-4882-9CF0-71F83213A903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FA47-6701-4A39-B82C-291B67DDFE64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DA1-285D-4CF2-B8FB-32FA4F717957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8FA9-59E2-420C-871F-ACB9166C47E8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320A-C1C2-4BDB-A7B8-F56029AB9B5F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C0B-9996-4FF9-947F-3B8F190AC956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F1BF90-A50D-41F2-9194-2DCDC27E64D1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717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hyperlink" Target="http://smiles.33b.ru/smile.98902.html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759819" y="1503530"/>
            <a:ext cx="7344000" cy="1001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49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История 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письма и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почты »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34ba_94df62ff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53736" y="2145263"/>
            <a:ext cx="2802823" cy="4719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722" y="356135"/>
            <a:ext cx="648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Электронное образовательное пособие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2118" y="5135773"/>
            <a:ext cx="469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Лопакова Юлия Витальевна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детский сад «Звёздочка».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i153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737" y="444365"/>
            <a:ext cx="3515060" cy="311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4374" y="6416040"/>
            <a:ext cx="54864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56560" y="308008"/>
            <a:ext cx="6106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изобретением телеграфа, телефона, почтовая связь не утратила своей важной роли, и всё также остаётся одним из важных средств связи между людьми. Каждый день миллионы людей отправляют и получают по почте письма, посылки и бандероли, денежные переводы, газеты и журналы.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1216388734_telegra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86960" y="3319003"/>
            <a:ext cx="4175760" cy="339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18" descr="a7634913b9fbe0f9b1118ec6736d7aa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434" y="319595"/>
            <a:ext cx="2911126" cy="2666069"/>
          </a:xfrm>
          <a:prstGeom prst="rect">
            <a:avLst/>
          </a:prstGeom>
          <a:noFill/>
        </p:spPr>
      </p:pic>
      <p:pic>
        <p:nvPicPr>
          <p:cNvPr id="6" name="Picture 11" descr="telegra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728" y="3058160"/>
            <a:ext cx="3732401" cy="242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729" y="5405977"/>
            <a:ext cx="488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Телеграф – система связи для передачи сообщений при помощи электрических сигналов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2104" y="6381549"/>
            <a:ext cx="650776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30320" y="269508"/>
            <a:ext cx="50537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 время, когда у каждого дома есть компьютер, письма и послания можно пересылать с помощью электронной почты.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Hacker-schicken-gef-schte-Rechnungen-mit-Malware--f630x378-ffffff-C-fe724004-1059857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7230" y="2917212"/>
            <a:ext cx="4281570" cy="3821870"/>
          </a:xfrm>
          <a:prstGeom prst="rect">
            <a:avLst/>
          </a:prstGeom>
        </p:spPr>
      </p:pic>
      <p:pic>
        <p:nvPicPr>
          <p:cNvPr id="6" name="Рисунок 5" descr="resursYandex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230" y="117377"/>
            <a:ext cx="3448892" cy="2849343"/>
          </a:xfrm>
          <a:prstGeom prst="rect">
            <a:avLst/>
          </a:prstGeom>
        </p:spPr>
      </p:pic>
      <p:pic>
        <p:nvPicPr>
          <p:cNvPr id="7" name="Рисунок 6" descr="416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05664" y="2771638"/>
            <a:ext cx="3897165" cy="396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4240" y="6463365"/>
            <a:ext cx="47879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09520" y="155074"/>
            <a:ext cx="4784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можно переслать по почте?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7933872_question_pop_up_from_box_lg_nwm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6716" y="4233912"/>
            <a:ext cx="2579170" cy="2579170"/>
          </a:xfrm>
          <a:prstGeom prst="rect">
            <a:avLst/>
          </a:prstGeom>
        </p:spPr>
      </p:pic>
      <p:pic>
        <p:nvPicPr>
          <p:cNvPr id="5" name="Рисунок 4" descr="colis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6301" y="155074"/>
            <a:ext cx="2520492" cy="2905761"/>
          </a:xfrm>
          <a:prstGeom prst="rect">
            <a:avLst/>
          </a:prstGeom>
        </p:spPr>
      </p:pic>
      <p:pic>
        <p:nvPicPr>
          <p:cNvPr id="6" name="Рисунок 5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04160" y="893738"/>
            <a:ext cx="3140403" cy="2261090"/>
          </a:xfrm>
          <a:prstGeom prst="rect">
            <a:avLst/>
          </a:prstGeom>
        </p:spPr>
      </p:pic>
      <p:pic>
        <p:nvPicPr>
          <p:cNvPr id="7" name="Рисунок 6" descr="1366629256_1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8" y="3776135"/>
            <a:ext cx="3103145" cy="2910750"/>
          </a:xfrm>
          <a:prstGeom prst="rect">
            <a:avLst/>
          </a:prstGeom>
        </p:spPr>
      </p:pic>
      <p:pic>
        <p:nvPicPr>
          <p:cNvPr id="8" name="Рисунок 7" descr="3239700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55968" y="3354153"/>
            <a:ext cx="3201702" cy="2392129"/>
          </a:xfrm>
          <a:prstGeom prst="rect">
            <a:avLst/>
          </a:prstGeom>
        </p:spPr>
      </p:pic>
      <p:pic>
        <p:nvPicPr>
          <p:cNvPr id="9" name="Рисунок 8" descr="eeww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305592">
            <a:off x="6214049" y="1160650"/>
            <a:ext cx="2612664" cy="195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2800" y="6405880"/>
            <a:ext cx="52163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5899" y="211756"/>
            <a:ext cx="345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нужны письма?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2363017">
            <a:off x="4083619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9732996">
            <a:off x="6615060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0" descr="i153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7330" y="933637"/>
            <a:ext cx="5714193" cy="5070924"/>
          </a:xfrm>
          <a:prstGeom prst="rect">
            <a:avLst/>
          </a:prstGeom>
          <a:noFill/>
        </p:spPr>
      </p:pic>
      <p:pic>
        <p:nvPicPr>
          <p:cNvPr id="12" name="Рисунок 11" descr="t_1040_13144639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97445">
            <a:off x="2597645" y="715002"/>
            <a:ext cx="4523067" cy="3256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601202" y="4612640"/>
            <a:ext cx="1838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Помогают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людям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общаться 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расстоянии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183120" y="4791861"/>
            <a:ext cx="17713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хранителями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истории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человека и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семьи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36979">
            <a:off x="5129405" y="1369117"/>
            <a:ext cx="3601030" cy="265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14" descr="Пс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6938" y="2164080"/>
            <a:ext cx="6047138" cy="436879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07950" y="4652963"/>
            <a:ext cx="1944688" cy="670877"/>
          </a:xfrm>
          <a:prstGeom prst="roundRect">
            <a:avLst>
              <a:gd name="adj" fmla="val 3786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АДРЕС </a:t>
            </a:r>
          </a:p>
          <a:p>
            <a:pPr algn="ctr"/>
            <a:r>
              <a:rPr lang="ru-RU" dirty="0"/>
              <a:t>ОТПРАВИТЕЛЯ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9517027">
            <a:off x="1946593" y="4061762"/>
            <a:ext cx="23637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122194" y="1215207"/>
            <a:ext cx="1944688" cy="745138"/>
          </a:xfrm>
          <a:prstGeom prst="roundRect">
            <a:avLst>
              <a:gd name="adj" fmla="val 4111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АДРЕС</a:t>
            </a:r>
            <a:br>
              <a:rPr lang="ru-RU" dirty="0"/>
            </a:br>
            <a:r>
              <a:rPr lang="ru-RU" dirty="0"/>
              <a:t>ПОЛУЧАТЕЛЯ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7506532">
            <a:off x="6266630" y="2884020"/>
            <a:ext cx="2746887" cy="66506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454761">
            <a:off x="2118435" y="6012849"/>
            <a:ext cx="1281964" cy="36492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9647" y="5966308"/>
            <a:ext cx="15689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Индекс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i (33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167" y="145181"/>
            <a:ext cx="1802081" cy="1802081"/>
          </a:xfrm>
          <a:prstGeom prst="rect">
            <a:avLst/>
          </a:prstGeom>
          <a:noFill/>
        </p:spPr>
      </p:pic>
      <p:pic>
        <p:nvPicPr>
          <p:cNvPr id="12" name="Picture 6" descr="i (39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27781" y="567890"/>
            <a:ext cx="1808403" cy="130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3120" y="6395720"/>
            <a:ext cx="56896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" name="Picture 6" descr="x_40b9c3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6440" y="139451"/>
            <a:ext cx="4862168" cy="324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hotite_nashey_zemli_poluchite_po_pochte-.902458.2012_09_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8595" y="3383281"/>
            <a:ext cx="4906477" cy="327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10" descr="i1536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0712" y="210571"/>
            <a:ext cx="3379288" cy="299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5040" y="6390640"/>
            <a:ext cx="488376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5" name="Рисунок 4" descr="pochta_rossi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0631" y="221381"/>
            <a:ext cx="3986031" cy="2007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632" y="2614329"/>
            <a:ext cx="4729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стучится в дверь ко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толстой сумкой на ремне?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он, это он,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Ленинградский почтальон!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stman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4464" y="1578545"/>
            <a:ext cx="3240306" cy="481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1782" y="642026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 descr="t_1040_13144639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05522">
            <a:off x="452786" y="585435"/>
            <a:ext cx="3499072" cy="251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55440" y="405330"/>
            <a:ext cx="488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– это написанный текст, посылаемый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сообщения чего-нибудь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кому-нибудь.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22" y="3902634"/>
            <a:ext cx="3682889" cy="2437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193" y="2685815"/>
            <a:ext cx="3901277" cy="277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5680" y="6439301"/>
            <a:ext cx="43688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Picture 8" descr="p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09" y="100040"/>
            <a:ext cx="2957211" cy="342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0_6504c_16fab23f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3336458"/>
            <a:ext cx="2904907" cy="342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53836" y="213360"/>
            <a:ext cx="4726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 – это учреждение, которое занимается пересылкой почтовых отправлений – писем, газет, журналов, денежных  переводов, бандеролей, посылок. Вся пересылка происходит при помощи транспорта.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hod-v-otdelenie-pochty-rossii-gorod-snezhnogorsk-0003588284-preview.jpg"/>
          <p:cNvPicPr>
            <a:picLocks noChangeAspect="1"/>
          </p:cNvPicPr>
          <p:nvPr/>
        </p:nvPicPr>
        <p:blipFill rotWithShape="1">
          <a:blip r:embed="rId4" cstate="screen"/>
          <a:srcRect b="11475"/>
          <a:stretch/>
        </p:blipFill>
        <p:spPr>
          <a:xfrm>
            <a:off x="314309" y="3898164"/>
            <a:ext cx="3728394" cy="277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3992" y="182345"/>
            <a:ext cx="4109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 – это  работник почты, доставляющий корреспонденцию (письма, газеты, журналы, извещения на посылки) по адресам.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423_6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262" y="101065"/>
            <a:ext cx="3602818" cy="2392496"/>
          </a:xfrm>
          <a:prstGeom prst="rect">
            <a:avLst/>
          </a:prstGeom>
        </p:spPr>
      </p:pic>
      <p:pic>
        <p:nvPicPr>
          <p:cNvPr id="11" name="Рисунок 10" descr="postman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454" y="2357654"/>
            <a:ext cx="2669746" cy="4398745"/>
          </a:xfrm>
          <a:prstGeom prst="rect">
            <a:avLst/>
          </a:prstGeom>
        </p:spPr>
      </p:pic>
      <p:pic>
        <p:nvPicPr>
          <p:cNvPr id="12" name="Picture 8" descr="turkiye-nin-guvendigi-meslekler_22315_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9200" y="2580640"/>
            <a:ext cx="3502720" cy="364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hwyz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32881" y="3721911"/>
            <a:ext cx="2529840" cy="30328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08720" y="6389672"/>
            <a:ext cx="25400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4560" y="263506"/>
            <a:ext cx="6868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разговаривать друг с другом появилась у людей в древности. Но как поговоришь, если нужный тебе человек находится очень далеко? В каменном веке информация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передавалась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дымом костров,  ударами в сигнальный барабан, звуками труб.  Позже стали посылать гонцов с устными сообщениями. Такой вестник заучивал «письмо» со слов отправителя, а затем пересказывал его адресату.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barbar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907" y="142240"/>
            <a:ext cx="2066216" cy="2357119"/>
          </a:xfrm>
          <a:prstGeom prst="rect">
            <a:avLst/>
          </a:prstGeom>
        </p:spPr>
      </p:pic>
      <p:pic>
        <p:nvPicPr>
          <p:cNvPr id="9" name="Picture 5" descr="DSC01910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906" y="4074160"/>
            <a:ext cx="2948701" cy="268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7267" y="6372560"/>
            <a:ext cx="194368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6880" y="-7094"/>
            <a:ext cx="1432560" cy="1474581"/>
          </a:xfrm>
          <a:prstGeom prst="rect">
            <a:avLst/>
          </a:prstGeom>
          <a:noFill/>
        </p:spPr>
      </p:pic>
      <p:pic>
        <p:nvPicPr>
          <p:cNvPr id="8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5159" y="91156"/>
            <a:ext cx="1271721" cy="1278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880" y="128659"/>
            <a:ext cx="452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того, как люди научились читать и писать, эта проблема исчезла.  Появилась почтовая связь. Сначала почту перевозили на лошадях, почтовых каретах, использовали  даже почтовых голубей.</a:t>
            </a:r>
          </a:p>
        </p:txBody>
      </p:sp>
      <p:pic>
        <p:nvPicPr>
          <p:cNvPr id="10" name="Picture 5" descr="rm_pcoac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518" y="1467487"/>
            <a:ext cx="3964883" cy="253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85_2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70" y="4088079"/>
            <a:ext cx="3957331" cy="26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7" descr="45ad02ff4d039bef5d4b7a258ba62b2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54880" y="2871283"/>
            <a:ext cx="4270943" cy="3854385"/>
          </a:xfrm>
          <a:prstGeom prst="rect">
            <a:avLst/>
          </a:prstGeom>
          <a:noFill/>
        </p:spPr>
      </p:pic>
      <p:pic>
        <p:nvPicPr>
          <p:cNvPr id="13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850" y="91156"/>
            <a:ext cx="1271721" cy="127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1318 C -0.03507 0.09067 -0.03264 0.1684 -0.01268 0.19662 C 0.00729 0.22484 0.05069 0.18135 0.08264 0.18251 C 0.11458 0.18366 0.14878 0.20726 0.17899 0.20286 C 0.20902 0.19847 0.23993 0.16007 0.26371 0.15591 C 0.2875 0.15174 0.29409 0.17372 0.32135 0.17788 C 0.34843 0.18205 0.39531 0.19176 0.42725 0.18089 C 0.4592 0.17002 0.44739 0.11172 0.51319 0.11195 C 0.57882 0.11219 0.76909 0.17025 0.82257 0.18251 C 0.87569 0.19477 0.83281 0.18644 0.83316 0.18575 C 0.83333 0.18505 0.82916 0.18135 0.825 0.17788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85200" y="6421136"/>
            <a:ext cx="467360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02960" y="211757"/>
            <a:ext cx="2996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Почтовые перевозки осуществлялись и по морю 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кораблях.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968" y="3974555"/>
            <a:ext cx="2682672" cy="2092051"/>
          </a:xfrm>
          <a:prstGeom prst="rect">
            <a:avLst/>
          </a:prstGeom>
          <a:noFill/>
        </p:spPr>
      </p:pic>
      <p:pic>
        <p:nvPicPr>
          <p:cNvPr id="5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2400" y="4789173"/>
            <a:ext cx="2397494" cy="1869658"/>
          </a:xfrm>
          <a:prstGeom prst="rect">
            <a:avLst/>
          </a:prstGeom>
          <a:noFill/>
        </p:spPr>
      </p:pic>
      <p:pic>
        <p:nvPicPr>
          <p:cNvPr id="6" name="Picture 8" descr="skr_180520090857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6424" y="282877"/>
            <a:ext cx="3910108" cy="2932210"/>
          </a:xfrm>
          <a:prstGeom prst="roundRect">
            <a:avLst>
              <a:gd name="adj" fmla="val 125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A31-22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73612" y="1532305"/>
            <a:ext cx="4526282" cy="3020123"/>
          </a:xfrm>
          <a:prstGeom prst="roundRect">
            <a:avLst>
              <a:gd name="adj" fmla="val 249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6945" y="4820739"/>
            <a:ext cx="2397494" cy="186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778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7976" y="1696068"/>
            <a:ext cx="4472184" cy="288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957" y="6462077"/>
            <a:ext cx="448043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18560" y="184903"/>
            <a:ext cx="5266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почту стали перевозить на машинах,  по железной дороге. Позже количество почты увеличилось и ее стали перевозить самолетом.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0_3dc68_ec219fb2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24" y="88792"/>
            <a:ext cx="3667616" cy="2745848"/>
          </a:xfrm>
          <a:prstGeom prst="roundRect">
            <a:avLst>
              <a:gd name="adj" fmla="val 150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10" descr="h07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724" y="3785671"/>
            <a:ext cx="4427871" cy="3001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9" descr="2_648645659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34354" y="4236183"/>
            <a:ext cx="3822283" cy="2550697"/>
          </a:xfrm>
          <a:prstGeom prst="roundRect">
            <a:avLst>
              <a:gd name="adj" fmla="val 205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355</Words>
  <Application>Microsoft Office PowerPoint</Application>
  <PresentationFormat>Экран (4:3)</PresentationFormat>
  <Paragraphs>55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Лопакова Юлия</dc:creator>
  <cp:lastModifiedBy>Hozyain</cp:lastModifiedBy>
  <cp:revision>29</cp:revision>
  <dcterms:created xsi:type="dcterms:W3CDTF">2013-02-13T04:37:02Z</dcterms:created>
  <dcterms:modified xsi:type="dcterms:W3CDTF">2018-11-18T13:41:29Z</dcterms:modified>
</cp:coreProperties>
</file>