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61" r:id="rId5"/>
    <p:sldId id="279" r:id="rId6"/>
    <p:sldId id="280" r:id="rId7"/>
    <p:sldId id="287" r:id="rId8"/>
    <p:sldId id="288" r:id="rId9"/>
    <p:sldId id="267" r:id="rId10"/>
    <p:sldId id="264" r:id="rId11"/>
    <p:sldId id="268" r:id="rId12"/>
    <p:sldId id="270" r:id="rId13"/>
    <p:sldId id="271" r:id="rId14"/>
    <p:sldId id="273" r:id="rId15"/>
    <p:sldId id="274" r:id="rId16"/>
    <p:sldId id="275" r:id="rId17"/>
    <p:sldId id="286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F7F2A1C-AF75-478F-9110-6060903A1EEA}">
          <p14:sldIdLst>
            <p14:sldId id="256"/>
            <p14:sldId id="258"/>
            <p14:sldId id="260"/>
            <p14:sldId id="261"/>
            <p14:sldId id="279"/>
            <p14:sldId id="280"/>
            <p14:sldId id="287"/>
            <p14:sldId id="288"/>
            <p14:sldId id="267"/>
            <p14:sldId id="264"/>
            <p14:sldId id="268"/>
            <p14:sldId id="270"/>
            <p14:sldId id="271"/>
            <p14:sldId id="273"/>
            <p14:sldId id="274"/>
            <p14:sldId id="275"/>
            <p14:sldId id="286"/>
          </p14:sldIdLst>
        </p14:section>
        <p14:section name="Раздел без заголовка" id="{DB7E9D3F-4C7E-4F5B-AF84-3EEA5CF9B8E4}">
          <p14:sldIdLst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 snapToGrid="0">
      <p:cViewPr>
        <p:scale>
          <a:sx n="94" d="100"/>
          <a:sy n="94" d="100"/>
        </p:scale>
        <p:origin x="270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2EBF-B51C-43F2-BA43-6BBD726309E1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B11C-72E6-48A0-80A0-1C68153421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80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A9CA-3CC2-4ABA-98D0-94628FC51EBA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5C9A-D300-4FEC-A6E6-631AB91B2B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402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35C9A-D300-4FEC-A6E6-631AB91B2B7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26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00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12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79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229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65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773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899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72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0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82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0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3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7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26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20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823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79916B-DD21-4C25-8189-AD691F47F2FD}" type="datetimeFigureOut">
              <a:rPr lang="ru-RU" smtClean="0"/>
              <a:pPr/>
              <a:t>25.12.2019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D93B-E515-4A96-AB6B-07488FA8A4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235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1310" y="487680"/>
            <a:ext cx="8825658" cy="159112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«Знакомство с профессией врача»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6480" y="4734563"/>
            <a:ext cx="5963920" cy="13458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Лопакова Юлия Витальевна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№ 5 детский сад «Звёздочка»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77178"/>
            <a:ext cx="5430760" cy="56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640" y="3667760"/>
            <a:ext cx="5462693" cy="306436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1843780"/>
            <a:ext cx="5476240" cy="2906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233421"/>
            <a:ext cx="11615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который лечит детей, называется Педиатр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7221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69" y="1772012"/>
            <a:ext cx="4989555" cy="475855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384" y="1584826"/>
            <a:ext cx="3709307" cy="4945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280" y="239876"/>
            <a:ext cx="11663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Врач, который лечит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зубы, называется  Стоматолог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59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33" y="2273315"/>
            <a:ext cx="2895600" cy="2895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7262" y="1695776"/>
            <a:ext cx="5762552" cy="3828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478" y="3282407"/>
            <a:ext cx="2205521" cy="2518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346" y="501724"/>
            <a:ext cx="7860453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Ухо, горло, нос лечит Лор.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71" y="310243"/>
            <a:ext cx="3858796" cy="235091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570" y="2407497"/>
            <a:ext cx="5557084" cy="3932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5285" y="534552"/>
            <a:ext cx="699951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болят  глаза,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5285" y="1614645"/>
            <a:ext cx="6801862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нам поможет Окулист.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92" y="3078480"/>
            <a:ext cx="4428364" cy="3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84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20946" y="657863"/>
            <a:ext cx="8825659" cy="860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врачу в работе?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414" y="2171700"/>
            <a:ext cx="3741738" cy="3741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063" y="3209374"/>
            <a:ext cx="4246937" cy="34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62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6031" y="3561108"/>
            <a:ext cx="24384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211" y="4591874"/>
            <a:ext cx="3246120" cy="182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678" y="375556"/>
            <a:ext cx="3038324" cy="2278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769" y="2546854"/>
            <a:ext cx="1819304" cy="2233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929" y="783772"/>
            <a:ext cx="2917008" cy="3121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704" y="3548408"/>
            <a:ext cx="3302000" cy="246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91840" y="455713"/>
            <a:ext cx="557784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Выбери инструменты врача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497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60" y="553237"/>
            <a:ext cx="2056311" cy="20563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98" y="3134069"/>
            <a:ext cx="3106767" cy="3106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003" y="208919"/>
            <a:ext cx="2300446" cy="2300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431" y="271047"/>
            <a:ext cx="2176191" cy="2176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493" y="4472125"/>
            <a:ext cx="2589630" cy="2174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80400" y="1668779"/>
            <a:ext cx="361696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чего нужны: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419603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шприц?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134069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бинт?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877111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фонендоскоп?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569353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вата?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1466" y="5168349"/>
            <a:ext cx="4660443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шпатель?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градусник?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8729" y="2743199"/>
            <a:ext cx="2507440" cy="15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49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704" y="573315"/>
            <a:ext cx="3128392" cy="2610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999066"/>
            <a:ext cx="5584614" cy="55846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9711" y="3568188"/>
            <a:ext cx="58211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442" y="329475"/>
            <a:ext cx="3490697" cy="1757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18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5690" y="23481"/>
            <a:ext cx="3937443" cy="3924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486" y="3800929"/>
            <a:ext cx="4665980" cy="275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3593"/>
            <a:ext cx="3708929" cy="4636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30" y="392356"/>
            <a:ext cx="3715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Врачи работают в медицинских центрах, больницах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5057" y="1202983"/>
            <a:ext cx="44662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вы заболели и не можете добраться до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больницы,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можно вызвать скорую помощь, позвонив по номеру 03. 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696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53642" y="718457"/>
            <a:ext cx="6874329" cy="303711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672" y="957489"/>
            <a:ext cx="4187825" cy="4302125"/>
          </a:xfrm>
        </p:spPr>
      </p:pic>
    </p:spTree>
    <p:extLst>
      <p:ext uri="{BB962C8B-B14F-4D97-AF65-F5344CB8AC3E}">
        <p14:creationId xmlns:p14="http://schemas.microsoft.com/office/powerpoint/2010/main" xmlns="" val="39308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25" y="1698171"/>
            <a:ext cx="2959615" cy="46841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880" y="157205"/>
            <a:ext cx="2052320" cy="3183149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4961" y="250208"/>
            <a:ext cx="52933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кто-то занеможет,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</a:p>
          <a:p>
            <a:pPr fontAlgn="base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227" y="2885440"/>
            <a:ext cx="3921220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6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413829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827" y="3149600"/>
            <a:ext cx="6778173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3826" y="605304"/>
            <a:ext cx="677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делает врач?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622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30"/>
          <a:stretch>
            <a:fillRect/>
          </a:stretch>
        </p:blipFill>
        <p:spPr>
          <a:xfrm>
            <a:off x="1205913" y="1807368"/>
            <a:ext cx="4807693" cy="468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56" y="145143"/>
            <a:ext cx="4796915" cy="4726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827" y="609599"/>
            <a:ext cx="5457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лечит людей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56" y="5442857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905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97" y="1762124"/>
            <a:ext cx="6593598" cy="4394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641" y="3393978"/>
            <a:ext cx="3863702" cy="32944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761" y="194500"/>
            <a:ext cx="710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Назначает лекарства, которые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помогают больным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701" y="342900"/>
            <a:ext cx="4527641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7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101" y="3096907"/>
            <a:ext cx="3102779" cy="3107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043" y="3387018"/>
            <a:ext cx="3006852" cy="30068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09" y="78596"/>
            <a:ext cx="4498052" cy="661684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932" y="386081"/>
            <a:ext cx="3248478" cy="243635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535" y="177250"/>
            <a:ext cx="2708190" cy="27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1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08609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должен быть врач?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5463" y="2171700"/>
            <a:ext cx="8946541" cy="35509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Добрым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Внимательным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575" y="1366433"/>
            <a:ext cx="3029816" cy="360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991" y="2519680"/>
            <a:ext cx="3828697" cy="410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332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8556" y="452718"/>
            <a:ext cx="3513772" cy="4728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/>
          <a:lstStyle/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Умным</a:t>
            </a: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Аккуратным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169" y="3441894"/>
            <a:ext cx="4227342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81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791" y="1736271"/>
            <a:ext cx="5030289" cy="503028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34" y="423335"/>
            <a:ext cx="3309373" cy="55101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2099" y="680571"/>
            <a:ext cx="546704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Существует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много специальностей у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91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572</TotalTime>
  <Words>150</Words>
  <Application>Microsoft Office PowerPoint</Application>
  <PresentationFormat>Произвольный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«Знакомство с профессией врача»</vt:lpstr>
      <vt:lpstr>Слайд 2</vt:lpstr>
      <vt:lpstr>Слайд 3</vt:lpstr>
      <vt:lpstr>Слайд 4</vt:lpstr>
      <vt:lpstr>Слайд 5</vt:lpstr>
      <vt:lpstr>Слайд 6</vt:lpstr>
      <vt:lpstr>Каким должен быть врач?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Лопакова Юлия</dc:creator>
  <cp:lastModifiedBy>Детский сад 5</cp:lastModifiedBy>
  <cp:revision>66</cp:revision>
  <dcterms:created xsi:type="dcterms:W3CDTF">2017-02-02T17:50:28Z</dcterms:created>
  <dcterms:modified xsi:type="dcterms:W3CDTF">2019-12-25T18:17:43Z</dcterms:modified>
</cp:coreProperties>
</file>