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7" r:id="rId14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808311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«Групповой сбор как способ планирования совместной деятельности детей и взрослых»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9910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Подготовила</a:t>
            </a:r>
          </a:p>
          <a:p>
            <a:pPr algn="r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Стеценко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И.А.,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воспитатель МБДОУ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детский сад №5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«Звездочка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" name="Рисунок 4" descr="SAM_0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01008"/>
            <a:ext cx="35638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Выбор и планирование деятельности способствует воспитанию самостоятельности, учит детей планировать свою деятельность. Задача педагога – организовать групповое пространство, наполнить групповые центры активности оборудованием, атрибутами и материалами для детской деятельности.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SAM_05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84984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6642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Georgia" pitchFamily="18" charset="0"/>
              </a:rPr>
              <a:t>Групповой сбор обеспечивает связь между академическими знаниями, практическими умениями и навыками, необходимыми для успешного существования в семье, детском саду, в профессии, в жизни общества.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SAM_0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12976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>Подведение итогов деятельности.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Обязательным условием итогового этапа группового сбора должна стать положительная оценка взрослыми  и детьми того, чем занимался их друг, похвала и поддержка товарища.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5" name="Содержимое 4" descr="SAM_05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84984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за внимание!</a:t>
            </a:r>
            <a:endParaRPr lang="ru-RU" sz="5400" dirty="0">
              <a:latin typeface="Georgia" pitchFamily="18" charset="0"/>
            </a:endParaRPr>
          </a:p>
        </p:txBody>
      </p:sp>
      <p:pic>
        <p:nvPicPr>
          <p:cNvPr id="5" name="Рисунок 4" descr="SAM_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852936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«Групповой сбор как способ планирования совместной деятельности детей и взрослых»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Это уход от учебной модели, повышение статуса игры, как основного вида деятельности детей дошкольного возраста;</a:t>
            </a:r>
          </a:p>
          <a:p>
            <a:r>
              <a:rPr lang="ru-RU" sz="2800" dirty="0" smtClean="0">
                <a:latin typeface="Georgia" pitchFamily="18" charset="0"/>
              </a:rPr>
              <a:t>Включение в процесс эффективных форм работы с детьми: ИКТ, проектной деятельности, игровых, проблемно-обучающих ситуаций в рамках интеграции образовательных областей.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Georgia" pitchFamily="18" charset="0"/>
              </a:rPr>
              <a:t>Организация и проведение групповых сборов – это способ создания педагогических условий для освоения детьми позиции субъекта разнообразных видов деятельности.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Групповой сбор дает возможность ребенку осознавать себя, сознательно выбирать, отдавать отчет в своих действиях, быть стратегом собственного бытия, осмысливать связи своего «Я» с другими людьми.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     Групповой сбор является одной из форм организации образовательного процесса в контексте совместной деятельности детей и взрослых, где ребенок может проявить свою речевую и социальную активность, рассказать, о чем думает и что чувствует.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SAM_0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068960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Задачи группового сбора.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Создать положительный эмоциональный настрой детей на весь день – «задать тон»;</a:t>
            </a:r>
          </a:p>
          <a:p>
            <a:r>
              <a:rPr lang="ru-RU" sz="2800" dirty="0" smtClean="0">
                <a:latin typeface="Georgia" pitchFamily="18" charset="0"/>
              </a:rPr>
              <a:t> Обеспечить условия для межличностного и познавательно – делового общения детей и взрослых;</a:t>
            </a:r>
          </a:p>
          <a:p>
            <a:r>
              <a:rPr lang="ru-RU" sz="2800" dirty="0" smtClean="0">
                <a:latin typeface="Georgia" pitchFamily="18" charset="0"/>
              </a:rPr>
              <a:t> Активизировать навыки детей, касающиеся коммуникации, планирования и организации собственной деятельности.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Структура и этапы группового сбора.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 приветствие;</a:t>
            </a:r>
          </a:p>
          <a:p>
            <a:r>
              <a:rPr lang="ru-RU" dirty="0" smtClean="0">
                <a:latin typeface="Georgia" pitchFamily="18" charset="0"/>
              </a:rPr>
              <a:t> работа с календарем;</a:t>
            </a:r>
          </a:p>
          <a:p>
            <a:r>
              <a:rPr lang="ru-RU" dirty="0" smtClean="0">
                <a:latin typeface="Georgia" pitchFamily="18" charset="0"/>
              </a:rPr>
              <a:t> рассказывание новостей;</a:t>
            </a:r>
          </a:p>
          <a:p>
            <a:r>
              <a:rPr lang="ru-RU" dirty="0" smtClean="0">
                <a:latin typeface="Georgia" pitchFamily="18" charset="0"/>
              </a:rPr>
              <a:t> обсуждение темы/ проекта;</a:t>
            </a:r>
          </a:p>
          <a:p>
            <a:r>
              <a:rPr lang="ru-RU" dirty="0" smtClean="0">
                <a:latin typeface="Georgia" pitchFamily="18" charset="0"/>
              </a:rPr>
              <a:t> реклама деятельности детей в центрах            активности;</a:t>
            </a:r>
          </a:p>
          <a:p>
            <a:r>
              <a:rPr lang="ru-RU" dirty="0" smtClean="0">
                <a:latin typeface="Georgia" pitchFamily="18" charset="0"/>
              </a:rPr>
              <a:t> выбор детьми центров активности.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>Приветствие необходимо для передачи настроения, доброты, внимания. Оно дает позитивный настрой,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позволяет детям говорить и слышать друг друга.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Содержимое 3" descr="SAM_05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36004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492896"/>
            <a:ext cx="36724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Обмен новостями.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Дети высказывают свои мысли, фантазии, ребенок может радоваться за своих друзей или огорчаться вместе с ними.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Содержимое 3" descr="SAM_05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7916" y="2205038"/>
            <a:ext cx="5228167" cy="392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009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Игра или игровой тренинг направлен на расширение информационного поля тематического проекта. Здесь возможно и сообщение новых знаний, и обобщение имеющихся.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Содержимое 3" descr="SAM_05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3816424" cy="31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852936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333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«Групповой сбор как способ планирования совместной деятельности детей и взрослых»</vt:lpstr>
      <vt:lpstr>«Групповой сбор как способ планирования совместной деятельности детей и взрослых»</vt:lpstr>
      <vt:lpstr>Слайд 3</vt:lpstr>
      <vt:lpstr>Слайд 4</vt:lpstr>
      <vt:lpstr>Задачи группового сбора.</vt:lpstr>
      <vt:lpstr>Структура и этапы группового сбора.</vt:lpstr>
      <vt:lpstr>Приветствие необходимо для передачи настроения, доброты, внимания. Оно дает позитивный настрой,  позволяет детям говорить и слышать друг друга.</vt:lpstr>
      <vt:lpstr>Обмен новостями. Дети высказывают свои мысли, фантазии, ребенок может радоваться за своих друзей или огорчаться вместе с ними.</vt:lpstr>
      <vt:lpstr>Игра или игровой тренинг направлен на расширение информационного поля тематического проекта. Здесь возможно и сообщение новых знаний, и обобщение имеющихся.</vt:lpstr>
      <vt:lpstr> Выбор и планирование деятельности способствует воспитанию самостоятельности, учит детей планировать свою деятельность. Задача педагога – организовать групповое пространство, наполнить групповые центры активности оборудованием, атрибутами и материалами для детской деятельности. </vt:lpstr>
      <vt:lpstr>Слайд 11</vt:lpstr>
      <vt:lpstr>Подведение итогов деятельности. Обязательным условием итогового этапа группового сбора должна стать положительная оценка взрослыми  и детьми того, чем занимался их друг, похвала и поддержка товарища.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«Групповой сбор как способ планирования совместной деятельности детей и взрослых»</dc:title>
  <dc:creator>DIMON</dc:creator>
  <cp:lastModifiedBy>Пользователь</cp:lastModifiedBy>
  <cp:revision>22</cp:revision>
  <dcterms:created xsi:type="dcterms:W3CDTF">2016-03-14T17:51:14Z</dcterms:created>
  <dcterms:modified xsi:type="dcterms:W3CDTF">2019-02-19T10:51:52Z</dcterms:modified>
</cp:coreProperties>
</file>