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23224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«Рефлексивный круг»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356992"/>
            <a:ext cx="6480720" cy="2281808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МБДОУ 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детский сад №5»Звёздочка»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Стеценко И.А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Правила группы «Пчёлки»</a:t>
            </a:r>
            <a:endParaRPr lang="ru-RU" sz="32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Правила разрабатываются всеми детьми группы.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Что такое правила и для чего они нужны.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Где в нашей жизни мы встречаемся с правилами.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Какие правила поведения в семье ребенка (оформить на листе бумаги).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Как распределяются в семье обязанности у детей и взрослых.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Вводится понятие «пиктограмма»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</a:rPr>
              <a:t>Название группы «Пчёлки»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Девиз группы: </a:t>
            </a:r>
            <a:r>
              <a:rPr lang="ru-RU" dirty="0" smtClean="0">
                <a:solidFill>
                  <a:schemeClr val="tx2"/>
                </a:solidFill>
              </a:rPr>
              <a:t>Как пчелки мы в группе дружно  живем, вместе играем и песни поем.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3e5daeeb730a53167846badb1aae44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60000">
            <a:off x="529085" y="2798620"/>
            <a:ext cx="3851920" cy="3232795"/>
          </a:xfrm>
          <a:prstGeom prst="rect">
            <a:avLst/>
          </a:prstGeom>
        </p:spPr>
      </p:pic>
      <p:pic>
        <p:nvPicPr>
          <p:cNvPr id="5" name="Рисунок 4" descr="3e5daeeb730a53167846badb1aae44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852936"/>
            <a:ext cx="3851920" cy="3232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788024" y="1988840"/>
            <a:ext cx="4067944" cy="3960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1520" y="2060848"/>
            <a:ext cx="3995936" cy="38884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+mn-lt"/>
              </a:rPr>
              <a:t>Наши правила читай, наизусть их четко знай!</a:t>
            </a:r>
            <a:endParaRPr lang="ru-RU" sz="28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6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600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tx2"/>
                </a:solidFill>
              </a:rPr>
              <a:t>           Береги своё здоровье,                                                   Ранним утром мы встаем,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tx2"/>
                </a:solidFill>
              </a:rPr>
              <a:t>               Гигиену соблюдай.                                                     В детский садик мы идем.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tx2"/>
                </a:solidFill>
              </a:rPr>
              <a:t>      Ранним утром про зарядку                                             Мы улыбку не забудем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tx2"/>
                </a:solidFill>
              </a:rPr>
              <a:t>            Никогда на забывай!                                                   И здороваться все будем!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no-translate-detected_318-29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89040"/>
            <a:ext cx="1829196" cy="1757188"/>
          </a:xfrm>
          <a:prstGeom prst="rect">
            <a:avLst/>
          </a:prstGeom>
        </p:spPr>
      </p:pic>
      <p:pic>
        <p:nvPicPr>
          <p:cNvPr id="7" name="Рисунок 6" descr="b0d699f7948f121133d170506dc52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49080"/>
            <a:ext cx="1124744" cy="1080120"/>
          </a:xfrm>
          <a:prstGeom prst="rect">
            <a:avLst/>
          </a:prstGeom>
        </p:spPr>
      </p:pic>
      <p:pic>
        <p:nvPicPr>
          <p:cNvPr id="10" name="Рисунок 9" descr="individu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077072"/>
            <a:ext cx="1137670" cy="12664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788024" y="1196752"/>
            <a:ext cx="4211960" cy="41764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1052736"/>
            <a:ext cx="4427984" cy="43204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В игре научись всегда                                                   Младших ты не обижай,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уступать,                                                                           И всегда им помогай!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Тогда не придется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В сторонке стоять.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А игрушки не ломай,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Береги и убирай!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865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429000"/>
            <a:ext cx="1224136" cy="864096"/>
          </a:xfrm>
          <a:prstGeom prst="rect">
            <a:avLst/>
          </a:prstGeom>
        </p:spPr>
      </p:pic>
      <p:pic>
        <p:nvPicPr>
          <p:cNvPr id="6" name="Рисунок 5" descr="bb739498a7bfcd107c530caf4702e78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933056"/>
            <a:ext cx="1224136" cy="1084569"/>
          </a:xfrm>
          <a:prstGeom prst="rect">
            <a:avLst/>
          </a:prstGeom>
        </p:spPr>
      </p:pic>
      <p:pic>
        <p:nvPicPr>
          <p:cNvPr id="8" name="Рисунок 7" descr="mentor-help-assistant-leadership-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140968"/>
            <a:ext cx="18002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1560" y="764704"/>
            <a:ext cx="5832648" cy="54726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      Не будем с друзьями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      Мы драться,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      А будем с дружить и смеяться.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      Обиды и ссоры положим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      В ведро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      И в море закинем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      На самое дно!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Kartinki_3952_29041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1428248" cy="1368152"/>
          </a:xfrm>
          <a:prstGeom prst="rect">
            <a:avLst/>
          </a:prstGeom>
        </p:spPr>
      </p:pic>
      <p:pic>
        <p:nvPicPr>
          <p:cNvPr id="6" name="Рисунок 5" descr="ne-dratsja-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17032"/>
            <a:ext cx="2088232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716016" y="1340768"/>
            <a:ext cx="4427984" cy="43204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1268760"/>
            <a:ext cx="4427984" cy="43204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15880"/>
          </a:xfrm>
        </p:spPr>
        <p:txBody>
          <a:bodyPr/>
          <a:lstStyle/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sz="1600" b="1" i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ru-RU" sz="1600" b="1" i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Вежливым будь, не груби,                                        Мы нашу природу очень</a:t>
            </a:r>
          </a:p>
          <a:p>
            <a:pPr lvl="1"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Улыбайся.                                                                          Уважаем,</a:t>
            </a:r>
          </a:p>
          <a:p>
            <a:pPr lvl="1"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Папу и маму слушать                                                 Птичек и животных мы </a:t>
            </a:r>
          </a:p>
          <a:p>
            <a:pPr lvl="1"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Старайся!                                                                         Не обижаем!</a:t>
            </a:r>
          </a:p>
        </p:txBody>
      </p:sp>
      <p:pic>
        <p:nvPicPr>
          <p:cNvPr id="5" name="Рисунок 4" descr="Family-Icon-1024x7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1" y="2924944"/>
            <a:ext cx="1728192" cy="1224136"/>
          </a:xfrm>
          <a:prstGeom prst="rect">
            <a:avLst/>
          </a:prstGeom>
        </p:spPr>
      </p:pic>
      <p:pic>
        <p:nvPicPr>
          <p:cNvPr id="6" name="Рисунок 5" descr="depositphotos_1399484-stock-photo-do-not-speak-3d-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1152128" cy="1224136"/>
          </a:xfrm>
          <a:prstGeom prst="rect">
            <a:avLst/>
          </a:prstGeom>
        </p:spPr>
      </p:pic>
      <p:pic>
        <p:nvPicPr>
          <p:cNvPr id="8" name="Рисунок 7" descr="hello_html_6946503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356992"/>
            <a:ext cx="1224136" cy="1152128"/>
          </a:xfrm>
          <a:prstGeom prst="rect">
            <a:avLst/>
          </a:prstGeom>
        </p:spPr>
      </p:pic>
      <p:pic>
        <p:nvPicPr>
          <p:cNvPr id="9" name="Рисунок 8" descr="hello_html_de16c8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3140968"/>
            <a:ext cx="1183008" cy="1103760"/>
          </a:xfrm>
          <a:prstGeom prst="rect">
            <a:avLst/>
          </a:prstGeom>
        </p:spPr>
      </p:pic>
      <p:pic>
        <p:nvPicPr>
          <p:cNvPr id="10" name="Рисунок 9" descr="istockphoto-460356845-612x6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293096"/>
            <a:ext cx="1076704" cy="10767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836712"/>
            <a:ext cx="5976664" cy="53285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Книжки бережно читай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И листы не вырывай.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Интересуйся, про всё узнавай,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Очень поможет в жизни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Букварь!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cb6248a2d1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780928"/>
            <a:ext cx="1344030" cy="1944216"/>
          </a:xfrm>
          <a:prstGeom prst="rect">
            <a:avLst/>
          </a:prstGeom>
        </p:spPr>
      </p:pic>
      <p:pic>
        <p:nvPicPr>
          <p:cNvPr id="6" name="Рисунок 5" descr="rea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33056"/>
            <a:ext cx="1628800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0327_162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51112" y="1309328"/>
            <a:ext cx="624644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Взаимодействие с родителями</a:t>
            </a:r>
            <a:endParaRPr lang="ru-RU" sz="3200" b="1" i="1" dirty="0">
              <a:latin typeface="+mn-lt"/>
            </a:endParaRPr>
          </a:p>
        </p:txBody>
      </p:sp>
      <p:pic>
        <p:nvPicPr>
          <p:cNvPr id="4" name="Рисунок 3" descr="20190329_142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96344" y="1800200"/>
            <a:ext cx="528396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003232" cy="5415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Рефлексивный круг </a:t>
            </a:r>
            <a:r>
              <a:rPr lang="ru-RU" sz="2800" dirty="0" smtClean="0">
                <a:solidFill>
                  <a:schemeClr val="tx2"/>
                </a:solidFill>
              </a:rPr>
              <a:t>– одна из форм работы педагогов, которая помогает сформировать у ребенка потребность и умение быть внутренне свободным.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«Рефлексия» </a:t>
            </a:r>
            <a:r>
              <a:rPr lang="ru-RU" sz="2800" dirty="0" smtClean="0">
                <a:solidFill>
                  <a:schemeClr val="tx2"/>
                </a:solidFill>
              </a:rPr>
              <a:t>– в переводе с латин. – «обращение назад , на себя» – это особая активность человека, направленная на осмысление собственных действий и состояний самопознания, на самораскрытие своего внутреннего мира.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Цель:</a:t>
            </a:r>
            <a:r>
              <a:rPr lang="ru-RU" dirty="0" smtClean="0">
                <a:solidFill>
                  <a:schemeClr val="tx2"/>
                </a:solidFill>
              </a:rPr>
              <a:t> раскрытие «я» ребенка, присущие только его индивидуальности.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b="1" i="1" dirty="0" smtClean="0">
                <a:solidFill>
                  <a:schemeClr val="tx2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сплочение детского коллектива;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формирование умения слушать и понимать друг друга;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формирование общей позиции относительно различных аспектов жизни в группе;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обсуждение планов на день, неделю, месяц;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развитие умения выражать свои чувства и переживания публично;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привлечение родителей к жизни детей в ДОО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Структура построения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 «Рефлексивного круга».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Беседа с детьми о правилах поведения в группе.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Составление правил, пиктограмм.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 основе лежит определенный сюжет.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Построение на основе событийности.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Длительность в младшем возрасте 5-10 минут,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              в старшем возрасте 10 – 20 минут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tx2"/>
                </a:solidFill>
              </a:rPr>
              <a:t>Правила «Рефлексивного круга»для детей.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Дети учатся сидеть в кругу.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Слушать друг друга, не перебивая.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Отвечают на вопросы полным ответом.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Не повторять то, что кто-то уже сказал.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Не уходить из «круга», пока он не закончится.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Делятся впечатлениями из собственного опыта.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Учатся вежливо общаться.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Правила «Ежедневного рефлексивного круга» для воспитателя: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Не давать оценку высказываниям детей, только интонацией подчеркнуть то или иное высказывание.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Стараться комментировать каждое высказывание детей, развивая их суждения дольше.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Если выбранная тема не заинтересовала детей, сразу переходить к другой.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В младших группах начинать круг с детей, которые могут сказать, что-либо самостоятельно, надевать на руку куклу  и говорить то её лица.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Начинать «круг» с речёвки или девиза, взявшись за руки.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Каждый «круг» заканчивается технологией «К родителям через детей».</a:t>
            </a:r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Темы «Рефлексивных кругов»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Что такое радость?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Мир моих фантазий.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Я глазами других.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Тайна моего я.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Мои добрые поступки.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Что такое доброта?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Моё настроение.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Что такое хорошо, что такое плохо?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Что такое дружба?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Что такое семья? и т.д.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Ожидаемые результаты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«Рефлексивного круга»</a:t>
            </a:r>
          </a:p>
          <a:p>
            <a:pPr algn="ctr">
              <a:buNone/>
            </a:pPr>
            <a:endParaRPr lang="ru-RU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«Рефлексивный круг» помогает сформировать у ребенка потребность и умение быть внутренне свободным, развивает способность выслушивать товарищей, воспитывает взаимовыручку и доброжелательное отношение друг к другу, стимулирует речевую активность, мыслительные возможности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Наш рефлексивный круг</a:t>
            </a:r>
            <a:endParaRPr lang="ru-RU" sz="3200" b="1" i="1" dirty="0">
              <a:latin typeface="+mn-lt"/>
            </a:endParaRPr>
          </a:p>
        </p:txBody>
      </p:sp>
      <p:pic>
        <p:nvPicPr>
          <p:cNvPr id="4" name="Содержимое 3" descr="SAM_1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1206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676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Тема:  «Рефлексивный круг»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Наш рефлексивный круг</vt:lpstr>
      <vt:lpstr>Правила группы «Пчёлки»</vt:lpstr>
      <vt:lpstr>Название группы «Пчёлки»</vt:lpstr>
      <vt:lpstr>Наши правила читай, наизусть их четко знай!</vt:lpstr>
      <vt:lpstr>Слайд 13</vt:lpstr>
      <vt:lpstr>Слайд 14</vt:lpstr>
      <vt:lpstr>Слайд 15</vt:lpstr>
      <vt:lpstr>Слайд 16</vt:lpstr>
      <vt:lpstr>Слайд 17</vt:lpstr>
      <vt:lpstr>Взаимодействие с родителями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«Рефлексивный круг»</dc:title>
  <dc:creator>DIMON</dc:creator>
  <cp:lastModifiedBy>Пользователь</cp:lastModifiedBy>
  <cp:revision>28</cp:revision>
  <dcterms:created xsi:type="dcterms:W3CDTF">2019-01-28T14:08:52Z</dcterms:created>
  <dcterms:modified xsi:type="dcterms:W3CDTF">2019-04-01T11:50:09Z</dcterms:modified>
</cp:coreProperties>
</file>