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Театральная деятельность в детском саду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886200"/>
            <a:ext cx="4752528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оспитатель МБДОУ детский сад №5 «Звёздочка»</a:t>
            </a:r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Стеценко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 помогает решать комплекс взаимосвязанных задач по всем направлениям развития детей: познавательное, социально – коммуникативное, речевое, художественно – эстетическое, физическое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театрализованной игры: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амысел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южет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одержание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гровая ситуация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оли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олевое взаимодействие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algn="ctr"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театрализованных игр: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ежиссерские игры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гры  - драматизации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отличаются режиссёрские игры от игр - драматизаций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80729"/>
          <a:ext cx="8568952" cy="561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972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Режиссерские игры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Игры - драматизации</a:t>
                      </a:r>
                      <a:endParaRPr lang="ru-RU" dirty="0"/>
                    </a:p>
                  </a:txBody>
                  <a:tcPr/>
                </a:tc>
              </a:tr>
              <a:tr h="6856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Роли героев выполняют игрушки или их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заместители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Роли героев исполняет ребенок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52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игры продумывает ребенок, сам организует игру, управляет игрушками - артистами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игры определяет литературное произведение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59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Ребенок комментирует сюжет и озвучивает героев с помощью разных средств вербальной выразительности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Ребенок воссоздает образ своего героя с помощью средств вербальной и невербальной выразительности, элементов костюма, атрибутов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82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режиссерских игр могут быть разными. Это зависит от вида театров, которые есть в детском саду: настольный, плоскостной и объёмный, кукольный (например, бибабо, пальчиковый, марионеток).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игр – драматизации: игры – имитации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 литературных персонажей, животных, взрослых из ближайшего окружения и не только; инсценировки произведений; постановки спектаклей по одному или нескольким произведениям; ролевые диалоги по тексту произведения; игры – импровизации с разыгрыванием сюжета (или нескольких сюжетов) без предварительной подготовки.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226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Театральная деятельность в детском саду</vt:lpstr>
      <vt:lpstr>Слайд 2</vt:lpstr>
      <vt:lpstr>Слайд 3</vt:lpstr>
      <vt:lpstr>Слайд 4</vt:lpstr>
      <vt:lpstr>Чем отличаются режиссёрские игры от игр - драматизаций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Театральная деятельность в детском саду</dc:title>
  <dc:creator>Nataliy</dc:creator>
  <cp:lastModifiedBy>Наталия Круглова</cp:lastModifiedBy>
  <cp:revision>5</cp:revision>
  <dcterms:created xsi:type="dcterms:W3CDTF">2019-11-12T13:15:15Z</dcterms:created>
  <dcterms:modified xsi:type="dcterms:W3CDTF">2019-11-12T14:01:39Z</dcterms:modified>
</cp:coreProperties>
</file>