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214592_large__46972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Georgia" pitchFamily="18" charset="0"/>
              </a:rPr>
              <a:t>«Развитие самостоятельности у детей с помощью </a:t>
            </a:r>
            <a:r>
              <a:rPr lang="ru-RU" sz="3600" dirty="0" smtClean="0">
                <a:latin typeface="Georgia" pitchFamily="18" charset="0"/>
              </a:rPr>
              <a:t>квеста</a:t>
            </a:r>
            <a:r>
              <a:rPr lang="ru-RU" sz="3600" dirty="0" smtClean="0">
                <a:latin typeface="Georgia" pitchFamily="18" charset="0"/>
              </a:rPr>
              <a:t>»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9228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Подготовила: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Стеценко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 И.А.,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воспитатель МБДОУ детский сад №5 «Звёздочка»</a:t>
            </a:r>
          </a:p>
          <a:p>
            <a:pPr algn="r"/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2018 г.</a:t>
            </a:r>
          </a:p>
          <a:p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214592_large__46972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Georgia" pitchFamily="18" charset="0"/>
              </a:rPr>
              <a:t>Квест</a:t>
            </a:r>
            <a:r>
              <a:rPr lang="ru-RU" sz="2800" dirty="0" smtClean="0">
                <a:latin typeface="Georgia" pitchFamily="18" charset="0"/>
              </a:rPr>
              <a:t> – образовательная технология, которая позволяет педагогам решать комплекс развивающих и обучающих задач, в том числе развивать познавательную активность дошкольников, самостоятельность мышления и деятельности, умение общаться и взаимодействовать в группе сверстников.</a:t>
            </a:r>
          </a:p>
          <a:p>
            <a:pPr algn="r">
              <a:buNone/>
            </a:pPr>
            <a:r>
              <a:rPr lang="ru-RU" sz="2800" dirty="0" smtClean="0">
                <a:latin typeface="Georgia" pitchFamily="18" charset="0"/>
              </a:rPr>
              <a:t>Квест</a:t>
            </a:r>
            <a:r>
              <a:rPr lang="ru-RU" sz="2800" dirty="0" smtClean="0">
                <a:latin typeface="Georgia" pitchFamily="18" charset="0"/>
              </a:rPr>
              <a:t> – приключенческая игра, игровое командное приключение, во время которого </a:t>
            </a:r>
            <a:r>
              <a:rPr lang="ru-RU" sz="2800" dirty="0" smtClean="0">
                <a:latin typeface="Georgia" pitchFamily="18" charset="0"/>
              </a:rPr>
              <a:t>     участники </a:t>
            </a:r>
            <a:r>
              <a:rPr lang="ru-RU" sz="2800" dirty="0" smtClean="0">
                <a:latin typeface="Georgia" pitchFamily="18" charset="0"/>
              </a:rPr>
              <a:t>совместно проходят препятствия, </a:t>
            </a:r>
            <a:r>
              <a:rPr lang="ru-RU" sz="2800" dirty="0" smtClean="0">
                <a:latin typeface="Georgia" pitchFamily="18" charset="0"/>
              </a:rPr>
              <a:t>       чтобы </a:t>
            </a:r>
            <a:r>
              <a:rPr lang="ru-RU" sz="2800" dirty="0" smtClean="0">
                <a:latin typeface="Georgia" pitchFamily="18" charset="0"/>
              </a:rPr>
              <a:t>достичь цели.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214592_large__46972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Три составляющие детской самостоятельности</a:t>
            </a:r>
            <a:endParaRPr lang="ru-RU" sz="2800" dirty="0"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4823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883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Составляющая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Умения</a:t>
                      </a:r>
                      <a:r>
                        <a:rPr lang="ru-RU" baseline="0" dirty="0" smtClean="0">
                          <a:latin typeface="Georgia" pitchFamily="18" charset="0"/>
                        </a:rPr>
                        <a:t> ребенка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1926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Способность делать что-то самостоятельно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Georgia" pitchFamily="18" charset="0"/>
                        </a:rPr>
                        <a:t>Применяет средства и способы различных действий (с помощью чего и как?). Контролирует свои результаты (хорошо ли получилось?)</a:t>
                      </a:r>
                      <a:endParaRPr lang="ru-RU" sz="18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120426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Инициативность действия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Делает что-то по собственному замыслу. Ставит цель, проявляя при этом свои желания</a:t>
                      </a:r>
                      <a:r>
                        <a:rPr lang="ru-RU" baseline="0" dirty="0" smtClean="0">
                          <a:latin typeface="Georgia" pitchFamily="18" charset="0"/>
                        </a:rPr>
                        <a:t> и стремления.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120426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Готовность обратиться с вопросом к взрослому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itchFamily="18" charset="0"/>
                        </a:rPr>
                        <a:t>Может и стремится «запрашивать» новую нужную ему или интересную информацию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214592_large__46972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Georgia" pitchFamily="18" charset="0"/>
              </a:rPr>
              <a:t>Квест</a:t>
            </a:r>
            <a:r>
              <a:rPr lang="ru-RU" dirty="0" smtClean="0">
                <a:latin typeface="Georgia" pitchFamily="18" charset="0"/>
              </a:rPr>
              <a:t> как образовательная технология позволяет ребенку проявить и развить все три составляющие детской самостоятельности. В основе этой игры заложена идея самостоятельной деятельности группы детей в решении интеллектуальных, физических, творческих и коммуникативных задач.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214592_large__46972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Georgia" pitchFamily="18" charset="0"/>
              </a:rPr>
              <a:t>Как обеспечить самостоятельность детей на каждом этапе </a:t>
            </a:r>
            <a:r>
              <a:rPr lang="ru-RU" sz="2800" dirty="0" smtClean="0">
                <a:latin typeface="Georgia" pitchFamily="18" charset="0"/>
              </a:rPr>
              <a:t>квеста</a:t>
            </a:r>
            <a:r>
              <a:rPr lang="ru-RU" sz="2800" dirty="0" smtClean="0">
                <a:latin typeface="Georgia" pitchFamily="18" charset="0"/>
              </a:rPr>
              <a:t>: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Georgia" pitchFamily="18" charset="0"/>
              </a:rPr>
              <a:t>Мотивация детей.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Georgia" pitchFamily="18" charset="0"/>
              </a:rPr>
              <a:t>Правила </a:t>
            </a:r>
            <a:r>
              <a:rPr lang="ru-RU" sz="2800" dirty="0" smtClean="0">
                <a:latin typeface="Georgia" pitchFamily="18" charset="0"/>
              </a:rPr>
              <a:t>квеста</a:t>
            </a:r>
            <a:r>
              <a:rPr lang="ru-RU" sz="2800" dirty="0" smtClean="0">
                <a:latin typeface="Georgia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Georgia" pitchFamily="18" charset="0"/>
              </a:rPr>
              <a:t>Задания разных типов.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Georgia" pitchFamily="18" charset="0"/>
              </a:rPr>
              <a:t>Деление детей не команды.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Georgia" pitchFamily="18" charset="0"/>
              </a:rPr>
              <a:t>Достижение цели игры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3214592_large__46972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itchFamily="18" charset="0"/>
              </a:rPr>
              <a:t>Итоги </a:t>
            </a:r>
            <a:r>
              <a:rPr lang="ru-RU" sz="3200" dirty="0" smtClean="0">
                <a:latin typeface="Georgia" pitchFamily="18" charset="0"/>
              </a:rPr>
              <a:t>квеста</a:t>
            </a:r>
            <a:r>
              <a:rPr lang="ru-RU" sz="3200" dirty="0" smtClean="0">
                <a:latin typeface="Georgia" pitchFamily="18" charset="0"/>
              </a:rPr>
              <a:t>.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Georgia" pitchFamily="18" charset="0"/>
              </a:rPr>
              <a:t>Подведение итогов, обсуждение </a:t>
            </a:r>
            <a:r>
              <a:rPr lang="ru-RU" dirty="0" smtClean="0">
                <a:latin typeface="Georgia" pitchFamily="18" charset="0"/>
              </a:rPr>
              <a:t>квеста</a:t>
            </a:r>
            <a:r>
              <a:rPr lang="ru-RU" dirty="0" smtClean="0">
                <a:latin typeface="Georgia" pitchFamily="18" charset="0"/>
              </a:rPr>
              <a:t> с детьми позволяет лучше осознать основные моменты события, учит делать выводы, высказывать собственное мнение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239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«Развитие самостоятельности у детей с помощью квеста»</vt:lpstr>
      <vt:lpstr>Слайд 2</vt:lpstr>
      <vt:lpstr>Три составляющие детской самостоятельности</vt:lpstr>
      <vt:lpstr>Слайд 4</vt:lpstr>
      <vt:lpstr>Как обеспечить самостоятельность детей на каждом этапе квеста:</vt:lpstr>
      <vt:lpstr>Итоги квеста.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самостоятельности у детей с помощью квеста»</dc:title>
  <dc:creator>DIMON</dc:creator>
  <cp:lastModifiedBy>DIMON</cp:lastModifiedBy>
  <cp:revision>7</cp:revision>
  <dcterms:created xsi:type="dcterms:W3CDTF">2018-10-05T15:42:41Z</dcterms:created>
  <dcterms:modified xsi:type="dcterms:W3CDTF">2018-10-07T13:17:42Z</dcterms:modified>
</cp:coreProperties>
</file>